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7.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8.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9.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0.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1.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2.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3.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4.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14" r:id="rId2"/>
    <p:sldMasterId id="2147483732" r:id="rId3"/>
    <p:sldMasterId id="2147483756" r:id="rId4"/>
    <p:sldMasterId id="2147483768" r:id="rId5"/>
    <p:sldMasterId id="2147483780" r:id="rId6"/>
    <p:sldMasterId id="2147483792" r:id="rId7"/>
    <p:sldMasterId id="2147483809" r:id="rId8"/>
    <p:sldMasterId id="2147483821" r:id="rId9"/>
    <p:sldMasterId id="2147483833" r:id="rId10"/>
    <p:sldMasterId id="2147483863" r:id="rId11"/>
    <p:sldMasterId id="2147483876" r:id="rId12"/>
    <p:sldMasterId id="2147483889" r:id="rId13"/>
    <p:sldMasterId id="2147483901" r:id="rId14"/>
    <p:sldMasterId id="2147483914" r:id="rId15"/>
  </p:sldMasterIdLst>
  <p:notesMasterIdLst>
    <p:notesMasterId r:id="rId95"/>
  </p:notesMasterIdLst>
  <p:sldIdLst>
    <p:sldId id="256" r:id="rId16"/>
    <p:sldId id="330" r:id="rId17"/>
    <p:sldId id="266" r:id="rId18"/>
    <p:sldId id="289" r:id="rId19"/>
    <p:sldId id="257" r:id="rId20"/>
    <p:sldId id="290" r:id="rId21"/>
    <p:sldId id="258" r:id="rId22"/>
    <p:sldId id="332" r:id="rId23"/>
    <p:sldId id="331" r:id="rId24"/>
    <p:sldId id="259" r:id="rId25"/>
    <p:sldId id="303" r:id="rId26"/>
    <p:sldId id="304" r:id="rId27"/>
    <p:sldId id="305" r:id="rId28"/>
    <p:sldId id="260" r:id="rId29"/>
    <p:sldId id="306" r:id="rId30"/>
    <p:sldId id="307" r:id="rId31"/>
    <p:sldId id="261" r:id="rId32"/>
    <p:sldId id="308" r:id="rId33"/>
    <p:sldId id="264" r:id="rId34"/>
    <p:sldId id="309" r:id="rId35"/>
    <p:sldId id="263" r:id="rId36"/>
    <p:sldId id="310" r:id="rId37"/>
    <p:sldId id="262" r:id="rId38"/>
    <p:sldId id="265" r:id="rId39"/>
    <p:sldId id="312" r:id="rId40"/>
    <p:sldId id="311" r:id="rId41"/>
    <p:sldId id="267" r:id="rId42"/>
    <p:sldId id="313" r:id="rId43"/>
    <p:sldId id="315" r:id="rId44"/>
    <p:sldId id="268" r:id="rId45"/>
    <p:sldId id="316" r:id="rId46"/>
    <p:sldId id="317" r:id="rId47"/>
    <p:sldId id="271" r:id="rId48"/>
    <p:sldId id="319" r:id="rId49"/>
    <p:sldId id="318" r:id="rId50"/>
    <p:sldId id="272" r:id="rId51"/>
    <p:sldId id="320" r:id="rId52"/>
    <p:sldId id="269" r:id="rId53"/>
    <p:sldId id="321" r:id="rId54"/>
    <p:sldId id="270" r:id="rId55"/>
    <p:sldId id="324" r:id="rId56"/>
    <p:sldId id="323" r:id="rId57"/>
    <p:sldId id="322" r:id="rId58"/>
    <p:sldId id="325" r:id="rId59"/>
    <p:sldId id="273" r:id="rId60"/>
    <p:sldId id="326" r:id="rId61"/>
    <p:sldId id="327" r:id="rId62"/>
    <p:sldId id="274" r:id="rId63"/>
    <p:sldId id="275" r:id="rId64"/>
    <p:sldId id="329" r:id="rId65"/>
    <p:sldId id="276" r:id="rId66"/>
    <p:sldId id="334" r:id="rId67"/>
    <p:sldId id="335" r:id="rId68"/>
    <p:sldId id="336" r:id="rId69"/>
    <p:sldId id="337" r:id="rId70"/>
    <p:sldId id="277" r:id="rId71"/>
    <p:sldId id="338" r:id="rId72"/>
    <p:sldId id="339" r:id="rId73"/>
    <p:sldId id="278" r:id="rId74"/>
    <p:sldId id="341" r:id="rId75"/>
    <p:sldId id="279" r:id="rId76"/>
    <p:sldId id="342" r:id="rId77"/>
    <p:sldId id="280" r:id="rId78"/>
    <p:sldId id="343" r:id="rId79"/>
    <p:sldId id="281" r:id="rId80"/>
    <p:sldId id="344" r:id="rId81"/>
    <p:sldId id="345" r:id="rId82"/>
    <p:sldId id="282" r:id="rId83"/>
    <p:sldId id="283" r:id="rId84"/>
    <p:sldId id="284" r:id="rId85"/>
    <p:sldId id="346" r:id="rId86"/>
    <p:sldId id="347" r:id="rId87"/>
    <p:sldId id="348" r:id="rId88"/>
    <p:sldId id="285" r:id="rId89"/>
    <p:sldId id="286" r:id="rId90"/>
    <p:sldId id="349" r:id="rId91"/>
    <p:sldId id="287" r:id="rId92"/>
    <p:sldId id="288" r:id="rId93"/>
    <p:sldId id="333" r:id="rId9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0" autoAdjust="0"/>
    <p:restoredTop sz="94660"/>
  </p:normalViewPr>
  <p:slideViewPr>
    <p:cSldViewPr snapToGrid="0">
      <p:cViewPr>
        <p:scale>
          <a:sx n="66" d="100"/>
          <a:sy n="66" d="100"/>
        </p:scale>
        <p:origin x="168" y="4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1.xml"/><Relationship Id="rId21" Type="http://schemas.openxmlformats.org/officeDocument/2006/relationships/slide" Target="slides/slide6.xml"/><Relationship Id="rId42" Type="http://schemas.openxmlformats.org/officeDocument/2006/relationships/slide" Target="slides/slide27.xml"/><Relationship Id="rId47" Type="http://schemas.openxmlformats.org/officeDocument/2006/relationships/slide" Target="slides/slide32.xml"/><Relationship Id="rId63" Type="http://schemas.openxmlformats.org/officeDocument/2006/relationships/slide" Target="slides/slide48.xml"/><Relationship Id="rId68" Type="http://schemas.openxmlformats.org/officeDocument/2006/relationships/slide" Target="slides/slide53.xml"/><Relationship Id="rId84" Type="http://schemas.openxmlformats.org/officeDocument/2006/relationships/slide" Target="slides/slide69.xml"/><Relationship Id="rId89" Type="http://schemas.openxmlformats.org/officeDocument/2006/relationships/slide" Target="slides/slide74.xml"/><Relationship Id="rId16" Type="http://schemas.openxmlformats.org/officeDocument/2006/relationships/slide" Target="slides/slide1.xml"/><Relationship Id="rId11" Type="http://schemas.openxmlformats.org/officeDocument/2006/relationships/slideMaster" Target="slideMasters/slideMaster11.xml"/><Relationship Id="rId32" Type="http://schemas.openxmlformats.org/officeDocument/2006/relationships/slide" Target="slides/slide17.xml"/><Relationship Id="rId37" Type="http://schemas.openxmlformats.org/officeDocument/2006/relationships/slide" Target="slides/slide22.xml"/><Relationship Id="rId53" Type="http://schemas.openxmlformats.org/officeDocument/2006/relationships/slide" Target="slides/slide38.xml"/><Relationship Id="rId58" Type="http://schemas.openxmlformats.org/officeDocument/2006/relationships/slide" Target="slides/slide43.xml"/><Relationship Id="rId74" Type="http://schemas.openxmlformats.org/officeDocument/2006/relationships/slide" Target="slides/slide59.xml"/><Relationship Id="rId79" Type="http://schemas.openxmlformats.org/officeDocument/2006/relationships/slide" Target="slides/slide64.xml"/><Relationship Id="rId5" Type="http://schemas.openxmlformats.org/officeDocument/2006/relationships/slideMaster" Target="slideMasters/slideMaster5.xml"/><Relationship Id="rId90" Type="http://schemas.openxmlformats.org/officeDocument/2006/relationships/slide" Target="slides/slide75.xml"/><Relationship Id="rId95" Type="http://schemas.openxmlformats.org/officeDocument/2006/relationships/notesMaster" Target="notesMasters/notesMaster1.xml"/><Relationship Id="rId22" Type="http://schemas.openxmlformats.org/officeDocument/2006/relationships/slide" Target="slides/slide7.xml"/><Relationship Id="rId27" Type="http://schemas.openxmlformats.org/officeDocument/2006/relationships/slide" Target="slides/slide12.xml"/><Relationship Id="rId43" Type="http://schemas.openxmlformats.org/officeDocument/2006/relationships/slide" Target="slides/slide28.xml"/><Relationship Id="rId48" Type="http://schemas.openxmlformats.org/officeDocument/2006/relationships/slide" Target="slides/slide33.xml"/><Relationship Id="rId64" Type="http://schemas.openxmlformats.org/officeDocument/2006/relationships/slide" Target="slides/slide49.xml"/><Relationship Id="rId69" Type="http://schemas.openxmlformats.org/officeDocument/2006/relationships/slide" Target="slides/slide54.xml"/><Relationship Id="rId80" Type="http://schemas.openxmlformats.org/officeDocument/2006/relationships/slide" Target="slides/slide65.xml"/><Relationship Id="rId85" Type="http://schemas.openxmlformats.org/officeDocument/2006/relationships/slide" Target="slides/slide70.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slide" Target="slides/slide44.xml"/><Relationship Id="rId67" Type="http://schemas.openxmlformats.org/officeDocument/2006/relationships/slide" Target="slides/slide52.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slide" Target="slides/slide47.xml"/><Relationship Id="rId70" Type="http://schemas.openxmlformats.org/officeDocument/2006/relationships/slide" Target="slides/slide55.xml"/><Relationship Id="rId75" Type="http://schemas.openxmlformats.org/officeDocument/2006/relationships/slide" Target="slides/slide60.xml"/><Relationship Id="rId83" Type="http://schemas.openxmlformats.org/officeDocument/2006/relationships/slide" Target="slides/slide68.xml"/><Relationship Id="rId88" Type="http://schemas.openxmlformats.org/officeDocument/2006/relationships/slide" Target="slides/slide73.xml"/><Relationship Id="rId91" Type="http://schemas.openxmlformats.org/officeDocument/2006/relationships/slide" Target="slides/slide76.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10" Type="http://schemas.openxmlformats.org/officeDocument/2006/relationships/slideMaster" Target="slideMasters/slideMaster10.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openxmlformats.org/officeDocument/2006/relationships/slide" Target="slides/slide58.xml"/><Relationship Id="rId78" Type="http://schemas.openxmlformats.org/officeDocument/2006/relationships/slide" Target="slides/slide63.xml"/><Relationship Id="rId81" Type="http://schemas.openxmlformats.org/officeDocument/2006/relationships/slide" Target="slides/slide66.xml"/><Relationship Id="rId86" Type="http://schemas.openxmlformats.org/officeDocument/2006/relationships/slide" Target="slides/slide71.xml"/><Relationship Id="rId94" Type="http://schemas.openxmlformats.org/officeDocument/2006/relationships/slide" Target="slides/slide79.xml"/><Relationship Id="rId9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3.xml"/><Relationship Id="rId39" Type="http://schemas.openxmlformats.org/officeDocument/2006/relationships/slide" Target="slides/slide24.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slide" Target="slides/slide61.xml"/><Relationship Id="rId97"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56.xml"/><Relationship Id="rId92" Type="http://schemas.openxmlformats.org/officeDocument/2006/relationships/slide" Target="slides/slide77.xml"/><Relationship Id="rId2" Type="http://schemas.openxmlformats.org/officeDocument/2006/relationships/slideMaster" Target="slideMasters/slideMaster2.xml"/><Relationship Id="rId29" Type="http://schemas.openxmlformats.org/officeDocument/2006/relationships/slide" Target="slides/slide14.xml"/><Relationship Id="rId24" Type="http://schemas.openxmlformats.org/officeDocument/2006/relationships/slide" Target="slides/slide9.xml"/><Relationship Id="rId40" Type="http://schemas.openxmlformats.org/officeDocument/2006/relationships/slide" Target="slides/slide25.xml"/><Relationship Id="rId45" Type="http://schemas.openxmlformats.org/officeDocument/2006/relationships/slide" Target="slides/slide30.xml"/><Relationship Id="rId66" Type="http://schemas.openxmlformats.org/officeDocument/2006/relationships/slide" Target="slides/slide51.xml"/><Relationship Id="rId87" Type="http://schemas.openxmlformats.org/officeDocument/2006/relationships/slide" Target="slides/slide72.xml"/><Relationship Id="rId61" Type="http://schemas.openxmlformats.org/officeDocument/2006/relationships/slide" Target="slides/slide46.xml"/><Relationship Id="rId82" Type="http://schemas.openxmlformats.org/officeDocument/2006/relationships/slide" Target="slides/slide67.xml"/><Relationship Id="rId19" Type="http://schemas.openxmlformats.org/officeDocument/2006/relationships/slide" Target="slides/slide4.xml"/><Relationship Id="rId14" Type="http://schemas.openxmlformats.org/officeDocument/2006/relationships/slideMaster" Target="slideMasters/slideMaster14.xml"/><Relationship Id="rId30" Type="http://schemas.openxmlformats.org/officeDocument/2006/relationships/slide" Target="slides/slide15.xml"/><Relationship Id="rId35" Type="http://schemas.openxmlformats.org/officeDocument/2006/relationships/slide" Target="slides/slide20.xml"/><Relationship Id="rId56" Type="http://schemas.openxmlformats.org/officeDocument/2006/relationships/slide" Target="slides/slide41.xml"/><Relationship Id="rId77" Type="http://schemas.openxmlformats.org/officeDocument/2006/relationships/slide" Target="slides/slide62.xml"/><Relationship Id="rId8" Type="http://schemas.openxmlformats.org/officeDocument/2006/relationships/slideMaster" Target="slideMasters/slideMaster8.xml"/><Relationship Id="rId51" Type="http://schemas.openxmlformats.org/officeDocument/2006/relationships/slide" Target="slides/slide36.xml"/><Relationship Id="rId72" Type="http://schemas.openxmlformats.org/officeDocument/2006/relationships/slide" Target="slides/slide57.xml"/><Relationship Id="rId93" Type="http://schemas.openxmlformats.org/officeDocument/2006/relationships/slide" Target="slides/slide78.xml"/><Relationship Id="rId98"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68CE0D-4C53-4107-B118-BADB690360A6}" type="datetimeFigureOut">
              <a:rPr lang="en-US" smtClean="0"/>
              <a:t>4/15/2016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2CDFBA-6563-4BC8-B2D0-D8BE92262350}" type="slidenum">
              <a:rPr lang="en-US" smtClean="0"/>
              <a:t>‹#›</a:t>
            </a:fld>
            <a:endParaRPr lang="en-US"/>
          </a:p>
        </p:txBody>
      </p:sp>
    </p:spTree>
    <p:extLst>
      <p:ext uri="{BB962C8B-B14F-4D97-AF65-F5344CB8AC3E}">
        <p14:creationId xmlns:p14="http://schemas.microsoft.com/office/powerpoint/2010/main" val="36940884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fld id="{0552011F-7E54-4603-8D12-4B5736111A2B}" type="slidenum">
              <a:rPr kumimoji="0" lang="en-US" altLang="en-US" sz="1800" b="0" i="0" u="none" strike="noStrike" kern="0" cap="none" spc="0" normalizeH="0" baseline="0" noProof="0" smtClean="0">
                <a:ln>
                  <a:noFill/>
                </a:ln>
                <a:solidFill>
                  <a:schemeClr val="tx1"/>
                </a:solidFill>
                <a:effectLst/>
                <a:uLnTx/>
                <a:uFillTx/>
                <a:latin typeface="Arial" panose="020B0604020202020204" pitchFamily="34" charset="0"/>
              </a:rPr>
              <a:pPr marL="0" marR="0" lvl="0" indent="0" defTabSz="914400" eaLnBrk="1" fontAlgn="auto" latinLnBrk="0" hangingPunct="1">
                <a:lnSpc>
                  <a:spcPct val="100000"/>
                </a:lnSpc>
                <a:spcBef>
                  <a:spcPts val="0"/>
                </a:spcBef>
                <a:spcAft>
                  <a:spcPts val="0"/>
                </a:spcAft>
                <a:buClrTx/>
                <a:buSzTx/>
                <a:buFontTx/>
                <a:buNone/>
                <a:tabLst/>
                <a:defRPr/>
              </a:pPr>
              <a:t>20</a:t>
            </a:fld>
            <a:endParaRPr kumimoji="0" lang="en-US" altLang="en-US" sz="1800" b="0" i="0" u="none" strike="noStrike" kern="0" cap="none" spc="0" normalizeH="0" baseline="0" noProof="0">
              <a:ln>
                <a:noFill/>
              </a:ln>
              <a:solidFill>
                <a:schemeClr val="tx1"/>
              </a:solidFill>
              <a:effectLst/>
              <a:uLnTx/>
              <a:uFillTx/>
              <a:latin typeface="Arial" panose="020B0604020202020204" pitchFamily="34" charset="0"/>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Re was created from Nun (Nu). Atum was created from Re.  Atum had twins, Shu and Tefnut. Shu and Tefnut were brother and sister and husband and wife. They had Geb and Nut, who were also brother and sister and husband and wife. They had Isis, Osiris, Nepthys, and Set.  Osiris and Nepthys, also brother and sister, husband and wife had Horus.</a:t>
            </a:r>
          </a:p>
        </p:txBody>
      </p:sp>
    </p:spTree>
    <p:extLst>
      <p:ext uri="{BB962C8B-B14F-4D97-AF65-F5344CB8AC3E}">
        <p14:creationId xmlns:p14="http://schemas.microsoft.com/office/powerpoint/2010/main" val="31059014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fld id="{E4F904EB-5BDB-423B-BC57-F22501E47946}" type="slidenum">
              <a:rPr kumimoji="0" lang="en-US" altLang="en-US" sz="1800" b="0" i="0" u="none" strike="noStrike" kern="0" cap="none" spc="0" normalizeH="0" baseline="0" noProof="0" smtClean="0">
                <a:ln>
                  <a:noFill/>
                </a:ln>
                <a:solidFill>
                  <a:schemeClr val="tx1"/>
                </a:solidFill>
                <a:effectLst/>
                <a:uLnTx/>
                <a:uFillTx/>
                <a:latin typeface="Arial" panose="020B0604020202020204" pitchFamily="34" charset="0"/>
              </a:rPr>
              <a:pPr marL="0" marR="0" lvl="0" indent="0" defTabSz="914400" eaLnBrk="1" fontAlgn="auto" latinLnBrk="0" hangingPunct="1">
                <a:lnSpc>
                  <a:spcPct val="100000"/>
                </a:lnSpc>
                <a:spcBef>
                  <a:spcPts val="0"/>
                </a:spcBef>
                <a:spcAft>
                  <a:spcPts val="0"/>
                </a:spcAft>
                <a:buClrTx/>
                <a:buSzTx/>
                <a:buFontTx/>
                <a:buNone/>
                <a:tabLst/>
                <a:defRPr/>
              </a:pPr>
              <a:t>67</a:t>
            </a:fld>
            <a:endParaRPr kumimoji="0" lang="en-US" altLang="en-US" sz="1800" b="0" i="0" u="none" strike="noStrike" kern="0" cap="none" spc="0" normalizeH="0" baseline="0" noProof="0">
              <a:ln>
                <a:noFill/>
              </a:ln>
              <a:solidFill>
                <a:schemeClr val="tx1"/>
              </a:solidFill>
              <a:effectLst/>
              <a:uLnTx/>
              <a:uFillTx/>
              <a:latin typeface="Arial" panose="020B0604020202020204" pitchFamily="34" charset="0"/>
            </a:endParaRPr>
          </a:p>
        </p:txBody>
      </p:sp>
      <p:sp>
        <p:nvSpPr>
          <p:cNvPr id="43011" name="Rectangle 2"/>
          <p:cNvSpPr>
            <a:spLocks noRot="1" noChangeArrowheads="1" noTextEdit="1"/>
          </p:cNvSpPr>
          <p:nvPr>
            <p:ph type="sldImg"/>
          </p:nvPr>
        </p:nvSpPr>
        <p:spPr>
          <a:ln/>
        </p:spPr>
      </p:sp>
      <p:sp>
        <p:nvSpPr>
          <p:cNvPr id="43012" name="Rectangle 3"/>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6258694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5FFDB63-9D8A-4887-B09A-2538E2CED669}"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32</a:t>
            </a:fld>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26380636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5FFDB63-9D8A-4887-B09A-2538E2CED669}"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39</a:t>
            </a:fld>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11978719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5FFDB63-9D8A-4887-B09A-2538E2CED669}"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46</a:t>
            </a:fld>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16801274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5FFDB63-9D8A-4887-B09A-2538E2CED669}"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47</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3164800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5FFDB63-9D8A-4887-B09A-2538E2CED669}"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50</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22598128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5FFDB63-9D8A-4887-B09A-2538E2CED669}"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60</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15338867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5FFDB63-9D8A-4887-B09A-2538E2CED669}"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62</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29937611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fld id="{2A97120A-4D14-4F13-BBFD-F32FBAD760DE}" type="slidenum">
              <a:rPr kumimoji="0" lang="en-US" altLang="en-US" sz="1800" b="0" i="0" u="none" strike="noStrike" kern="0" cap="none" spc="0" normalizeH="0" baseline="0" noProof="0" smtClean="0">
                <a:ln>
                  <a:noFill/>
                </a:ln>
                <a:solidFill>
                  <a:schemeClr val="tx1"/>
                </a:solidFill>
                <a:effectLst/>
                <a:uLnTx/>
                <a:uFillTx/>
                <a:latin typeface="Arial" panose="020B0604020202020204" pitchFamily="34" charset="0"/>
              </a:rPr>
              <a:pPr marL="0" marR="0" lvl="0" indent="0" defTabSz="914400" eaLnBrk="1" fontAlgn="auto" latinLnBrk="0" hangingPunct="1">
                <a:lnSpc>
                  <a:spcPct val="100000"/>
                </a:lnSpc>
                <a:spcBef>
                  <a:spcPts val="0"/>
                </a:spcBef>
                <a:spcAft>
                  <a:spcPts val="0"/>
                </a:spcAft>
                <a:buClrTx/>
                <a:buSzTx/>
                <a:buFontTx/>
                <a:buNone/>
                <a:tabLst/>
                <a:defRPr/>
              </a:pPr>
              <a:t>66</a:t>
            </a:fld>
            <a:endParaRPr kumimoji="0" lang="en-US" altLang="en-US" sz="1800" b="0" i="0" u="none" strike="noStrike" kern="0" cap="none" spc="0" normalizeH="0" baseline="0" noProof="0">
              <a:ln>
                <a:noFill/>
              </a:ln>
              <a:solidFill>
                <a:schemeClr val="tx1"/>
              </a:solidFill>
              <a:effectLst/>
              <a:uLnTx/>
              <a:uFillTx/>
              <a:latin typeface="Arial" panose="020B0604020202020204" pitchFamily="34" charset="0"/>
            </a:endParaRPr>
          </a:p>
        </p:txBody>
      </p:sp>
      <p:sp>
        <p:nvSpPr>
          <p:cNvPr id="41987" name="Rectangle 6"/>
          <p:cNvSpPr>
            <a:spLocks noRot="1" noChangeArrowheads="1" noTextEdit="1"/>
          </p:cNvSpPr>
          <p:nvPr>
            <p:ph type="sldImg"/>
          </p:nvPr>
        </p:nvSpPr>
        <p:spPr>
          <a:ln/>
        </p:spPr>
      </p:sp>
      <p:sp>
        <p:nvSpPr>
          <p:cNvPr id="41988" name="Rectangle 7"/>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3386242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0" name="Group 9"/>
          <p:cNvGrpSpPr/>
          <p:nvPr/>
        </p:nvGrpSpPr>
        <p:grpSpPr>
          <a:xfrm>
            <a:off x="0" y="0"/>
            <a:ext cx="12188825" cy="6872226"/>
            <a:chOff x="0" y="0"/>
            <a:chExt cx="12188825" cy="6872226"/>
          </a:xfrm>
        </p:grpSpPr>
        <p:pic>
          <p:nvPicPr>
            <p:cNvPr id="9" name="Picture 8" descr="HD-PanelTitle-V.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673"/>
            <a:stretch/>
          </p:blipFill>
          <p:spPr>
            <a:xfrm rot="5400000">
              <a:off x="5245268" y="530352"/>
              <a:ext cx="1673352" cy="612648"/>
            </a:xfrm>
            <a:prstGeom prst="rect">
              <a:avLst/>
            </a:prstGeom>
          </p:spPr>
        </p:pic>
        <p:pic>
          <p:nvPicPr>
            <p:cNvPr id="18" name="Picture 17"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r="48819"/>
            <a:stretch/>
          </p:blipFill>
          <p:spPr>
            <a:xfrm rot="5400000">
              <a:off x="5263556" y="5747514"/>
              <a:ext cx="1636776"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AA98943B-5657-4442-91B4-B8BD287A2362}" type="datetimeFigureOut">
              <a:rPr lang="en-US" smtClean="0"/>
              <a:t>4/15/2016</a:t>
            </a:fld>
            <a:endParaRPr lang="en-US"/>
          </a:p>
        </p:txBody>
      </p:sp>
      <p:sp>
        <p:nvSpPr>
          <p:cNvPr id="5" name="Footer Placeholder 4"/>
          <p:cNvSpPr>
            <a:spLocks noGrp="1"/>
          </p:cNvSpPr>
          <p:nvPr>
            <p:ph type="ftr" sz="quarter" idx="11"/>
          </p:nvPr>
        </p:nvSpPr>
        <p:spPr>
          <a:xfrm>
            <a:off x="2692397" y="5037663"/>
            <a:ext cx="5214635" cy="279400"/>
          </a:xfrm>
        </p:spPr>
        <p:txBody>
          <a:bodyPr/>
          <a:lstStyle/>
          <a:p>
            <a:endParaRPr lang="en-US"/>
          </a:p>
        </p:txBody>
      </p:sp>
      <p:sp>
        <p:nvSpPr>
          <p:cNvPr id="6" name="Slide Number Placeholder 5"/>
          <p:cNvSpPr>
            <a:spLocks noGrp="1"/>
          </p:cNvSpPr>
          <p:nvPr>
            <p:ph type="sldNum" sz="quarter" idx="12"/>
          </p:nvPr>
        </p:nvSpPr>
        <p:spPr>
          <a:xfrm>
            <a:off x="8956900" y="5037663"/>
            <a:ext cx="551167" cy="279400"/>
          </a:xfrm>
        </p:spPr>
        <p:txBody>
          <a:bodyPr/>
          <a:lstStyle/>
          <a:p>
            <a:fld id="{3226C1C8-9EEE-4207-A55B-B48AF0D38A94}" type="slidenum">
              <a:rPr lang="en-US" smtClean="0"/>
              <a:t>‹#›</a:t>
            </a:fld>
            <a:endParaRPr lang="en-U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103906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A98943B-5657-4442-91B4-B8BD287A2362}" type="datetimeFigureOut">
              <a:rPr lang="en-US" smtClean="0"/>
              <a:t>4/15/2016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26C1C8-9EEE-4207-A55B-B48AF0D38A94}" type="slidenum">
              <a:rPr lang="en-US" smtClean="0"/>
              <a:t>‹#›</a:t>
            </a:fld>
            <a:endParaRPr lang="en-US"/>
          </a:p>
        </p:txBody>
      </p:sp>
    </p:spTree>
    <p:extLst>
      <p:ext uri="{BB962C8B-B14F-4D97-AF65-F5344CB8AC3E}">
        <p14:creationId xmlns:p14="http://schemas.microsoft.com/office/powerpoint/2010/main" val="208387486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699CB88-5E1A-4FAC-892A-60949ACB1F6F}" type="datetimeFigureOut">
              <a:rPr lang="en-US" smtClean="0">
                <a:solidFill>
                  <a:prstClr val="black">
                    <a:lumMod val="65000"/>
                    <a:lumOff val="35000"/>
                  </a:prstClr>
                </a:solidFill>
              </a:rPr>
              <a:pPr/>
              <a:t>4/15/2016</a:t>
            </a:fld>
            <a:endParaRPr lang="en-US">
              <a:solidFill>
                <a:prstClr val="black">
                  <a:lumMod val="65000"/>
                  <a:lumOff val="35000"/>
                </a:prstClr>
              </a:solidFill>
            </a:endParaRPr>
          </a:p>
        </p:txBody>
      </p:sp>
      <p:sp>
        <p:nvSpPr>
          <p:cNvPr id="4" name="Footer Placeholder 3"/>
          <p:cNvSpPr>
            <a:spLocks noGrp="1"/>
          </p:cNvSpPr>
          <p:nvPr>
            <p:ph type="ftr" sz="quarter" idx="11"/>
          </p:nvPr>
        </p:nvSpPr>
        <p:spPr/>
        <p:txBody>
          <a:bodyPr/>
          <a:lstStyle/>
          <a:p>
            <a:endParaRPr lang="en-US">
              <a:solidFill>
                <a:prstClr val="black">
                  <a:lumMod val="65000"/>
                  <a:lumOff val="35000"/>
                </a:prstClr>
              </a:solidFill>
            </a:endParaRPr>
          </a:p>
        </p:txBody>
      </p:sp>
      <p:sp>
        <p:nvSpPr>
          <p:cNvPr id="5" name="Slide Number Placeholder 4"/>
          <p:cNvSpPr>
            <a:spLocks noGrp="1"/>
          </p:cNvSpPr>
          <p:nvPr>
            <p:ph type="sldNum" sz="quarter" idx="12"/>
          </p:nvPr>
        </p:nvSpPr>
        <p:spPr/>
        <p:txBody>
          <a:bodyPr/>
          <a:lstStyle/>
          <a:p>
            <a:fld id="{91974DF9-AD47-4691-BA21-BBFCE3637A9A}"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270700569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99CB88-5E1A-4FAC-892A-60949ACB1F6F}" type="datetimeFigureOut">
              <a:rPr lang="en-US" smtClean="0">
                <a:solidFill>
                  <a:prstClr val="black">
                    <a:lumMod val="65000"/>
                    <a:lumOff val="35000"/>
                  </a:prstClr>
                </a:solidFill>
              </a:rPr>
              <a:pPr/>
              <a:t>4/15/2016</a:t>
            </a:fld>
            <a:endParaRPr lang="en-US">
              <a:solidFill>
                <a:prstClr val="black">
                  <a:lumMod val="65000"/>
                  <a:lumOff val="35000"/>
                </a:prstClr>
              </a:solidFill>
            </a:endParaRPr>
          </a:p>
        </p:txBody>
      </p:sp>
      <p:sp>
        <p:nvSpPr>
          <p:cNvPr id="3" name="Footer Placeholder 2"/>
          <p:cNvSpPr>
            <a:spLocks noGrp="1"/>
          </p:cNvSpPr>
          <p:nvPr>
            <p:ph type="ftr" sz="quarter" idx="11"/>
          </p:nvPr>
        </p:nvSpPr>
        <p:spPr/>
        <p:txBody>
          <a:bodyPr/>
          <a:lstStyle/>
          <a:p>
            <a:endParaRPr lang="en-US">
              <a:solidFill>
                <a:prstClr val="black">
                  <a:lumMod val="65000"/>
                  <a:lumOff val="35000"/>
                </a:prstClr>
              </a:solidFill>
            </a:endParaRPr>
          </a:p>
        </p:txBody>
      </p:sp>
      <p:sp>
        <p:nvSpPr>
          <p:cNvPr id="4" name="Slide Number Placeholder 3"/>
          <p:cNvSpPr>
            <a:spLocks noGrp="1"/>
          </p:cNvSpPr>
          <p:nvPr>
            <p:ph type="sldNum" sz="quarter" idx="12"/>
          </p:nvPr>
        </p:nvSpPr>
        <p:spPr/>
        <p:txBody>
          <a:bodyPr/>
          <a:lstStyle/>
          <a:p>
            <a:fld id="{91974DF9-AD47-4691-BA21-BBFCE3637A9A}"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64796709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76125" y="266700"/>
            <a:ext cx="4011084"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a:t>Click to edit Master title style</a:t>
            </a:r>
            <a:endParaRPr lang="en-US" dirty="0"/>
          </a:p>
        </p:txBody>
      </p:sp>
      <p:sp>
        <p:nvSpPr>
          <p:cNvPr id="3" name="Content Placeholder 2"/>
          <p:cNvSpPr>
            <a:spLocks noGrp="1"/>
          </p:cNvSpPr>
          <p:nvPr>
            <p:ph idx="1"/>
          </p:nvPr>
        </p:nvSpPr>
        <p:spPr>
          <a:xfrm>
            <a:off x="958857" y="273055"/>
            <a:ext cx="66611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876125" y="2438405"/>
            <a:ext cx="4011084"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699CB88-5E1A-4FAC-892A-60949ACB1F6F}" type="datetimeFigureOut">
              <a:rPr lang="en-US" smtClean="0">
                <a:solidFill>
                  <a:prstClr val="black">
                    <a:lumMod val="65000"/>
                    <a:lumOff val="35000"/>
                  </a:prstClr>
                </a:solidFill>
              </a:rPr>
              <a:pPr/>
              <a:t>4/15/2016</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91974DF9-AD47-4691-BA21-BBFCE3637A9A}"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24043766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39435" y="228600"/>
            <a:ext cx="7615765" cy="895350"/>
          </a:xfrm>
        </p:spPr>
        <p:txBody>
          <a:bodyPr anchor="b"/>
          <a:lstStyle>
            <a:lvl1pPr algn="ctr">
              <a:lnSpc>
                <a:spcPct val="100000"/>
              </a:lnSpc>
              <a:defRPr sz="2800" b="0"/>
            </a:lvl1pPr>
          </a:lstStyle>
          <a:p>
            <a:r>
              <a:rPr lang="en-US"/>
              <a:t>Click to edit Master title style</a:t>
            </a:r>
            <a:endParaRPr lang="en-US" dirty="0"/>
          </a:p>
        </p:txBody>
      </p:sp>
      <p:sp>
        <p:nvSpPr>
          <p:cNvPr id="3" name="Picture Placeholder 2"/>
          <p:cNvSpPr>
            <a:spLocks noGrp="1"/>
          </p:cNvSpPr>
          <p:nvPr>
            <p:ph type="pic" idx="1"/>
          </p:nvPr>
        </p:nvSpPr>
        <p:spPr>
          <a:xfrm>
            <a:off x="2010836" y="1143000"/>
            <a:ext cx="8072965"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239435" y="5810250"/>
            <a:ext cx="7615765"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699CB88-5E1A-4FAC-892A-60949ACB1F6F}" type="datetimeFigureOut">
              <a:rPr lang="en-US" smtClean="0">
                <a:solidFill>
                  <a:prstClr val="black">
                    <a:lumMod val="65000"/>
                    <a:lumOff val="35000"/>
                  </a:prstClr>
                </a:solidFill>
              </a:rPr>
              <a:pPr/>
              <a:t>4/15/2016</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91974DF9-AD47-4691-BA21-BBFCE3637A9A}"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100167315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99CB88-5E1A-4FAC-892A-60949ACB1F6F}" type="datetimeFigureOut">
              <a:rPr lang="en-US" smtClean="0">
                <a:solidFill>
                  <a:prstClr val="black">
                    <a:lumMod val="65000"/>
                    <a:lumOff val="35000"/>
                  </a:prstClr>
                </a:solidFill>
              </a:rPr>
              <a:pPr/>
              <a:t>4/15/2016</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91974DF9-AD47-4691-BA21-BBFCE3637A9A}"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290040361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99CB88-5E1A-4FAC-892A-60949ACB1F6F}" type="datetimeFigureOut">
              <a:rPr lang="en-US" smtClean="0">
                <a:solidFill>
                  <a:prstClr val="black">
                    <a:lumMod val="65000"/>
                    <a:lumOff val="35000"/>
                  </a:prstClr>
                </a:solidFill>
              </a:rPr>
              <a:pPr/>
              <a:t>4/15/2016</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91974DF9-AD47-4691-BA21-BBFCE3637A9A}"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401194980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609601"/>
            <a:ext cx="10363200" cy="4267200"/>
          </a:xfrm>
        </p:spPr>
        <p:txBody>
          <a:bodyPr anchor="b">
            <a:noAutofit/>
          </a:bodyPr>
          <a:lstStyle>
            <a:lvl1pPr>
              <a:lnSpc>
                <a:spcPct val="100000"/>
              </a:lnSpc>
              <a:defRPr sz="8000"/>
            </a:lvl1pPr>
          </a:lstStyle>
          <a:p>
            <a:r>
              <a:rPr lang="en-US"/>
              <a:t>Click to edit Master title style</a:t>
            </a:r>
            <a:endParaRPr lang="en-US" dirty="0"/>
          </a:p>
        </p:txBody>
      </p:sp>
      <p:sp>
        <p:nvSpPr>
          <p:cNvPr id="3" name="Subtitle 2"/>
          <p:cNvSpPr>
            <a:spLocks noGrp="1"/>
          </p:cNvSpPr>
          <p:nvPr>
            <p:ph type="subTitle" idx="1"/>
          </p:nvPr>
        </p:nvSpPr>
        <p:spPr>
          <a:xfrm>
            <a:off x="1828800" y="4953000"/>
            <a:ext cx="85344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pPr eaLnBrk="1" latinLnBrk="0" hangingPunct="1"/>
            <a:fld id="{C699CB88-5E1A-4FAC-892A-60949ACB1F6F}" type="datetimeFigureOut">
              <a:rPr lang="en-US" smtClean="0"/>
              <a:pPr eaLnBrk="1" latinLnBrk="0" hangingPunct="1"/>
              <a:t>4/15/2016</a:t>
            </a:fld>
            <a:endParaRPr lang="en-US"/>
          </a:p>
        </p:txBody>
      </p:sp>
      <p:sp>
        <p:nvSpPr>
          <p:cNvPr id="8" name="Slide Number Placeholder 7"/>
          <p:cNvSpPr>
            <a:spLocks noGrp="1"/>
          </p:cNvSpPr>
          <p:nvPr>
            <p:ph type="sldNum" sz="quarter" idx="11"/>
          </p:nvPr>
        </p:nvSpPr>
        <p:spPr/>
        <p:txBody>
          <a:bodyPr/>
          <a:lstStyle/>
          <a:p>
            <a:fld id="{91974DF9-AD47-4691-BA21-BBFCE3637A9A}" type="slidenum">
              <a:rPr kumimoji="0" lang="en-US" smtClean="0"/>
              <a:pPr eaLnBrk="1" latinLnBrk="0" hangingPunct="1"/>
              <a:t>‹#›</a:t>
            </a:fld>
            <a:endParaRPr kumimoji="0" lang="en-US"/>
          </a:p>
        </p:txBody>
      </p:sp>
      <p:sp>
        <p:nvSpPr>
          <p:cNvPr id="9" name="Footer Placeholder 8"/>
          <p:cNvSpPr>
            <a:spLocks noGrp="1"/>
          </p:cNvSpPr>
          <p:nvPr>
            <p:ph type="ftr" sz="quarter" idx="12"/>
          </p:nvPr>
        </p:nvSpPr>
        <p:spPr/>
        <p:txBody>
          <a:bodyPr/>
          <a:lstStyle/>
          <a:p>
            <a:endParaRPr kumimoji="0" lang="en-US"/>
          </a:p>
        </p:txBody>
      </p:sp>
    </p:spTree>
    <p:extLst>
      <p:ext uri="{BB962C8B-B14F-4D97-AF65-F5344CB8AC3E}">
        <p14:creationId xmlns:p14="http://schemas.microsoft.com/office/powerpoint/2010/main" val="327238325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eaLnBrk="1" latinLnBrk="0" hangingPunct="1"/>
            <a:fld id="{C699CB88-5E1A-4FAC-892A-60949ACB1F6F}" type="datetimeFigureOut">
              <a:rPr lang="en-US" smtClean="0"/>
              <a:pPr eaLnBrk="1" latinLnBrk="0" hangingPunct="1"/>
              <a:t>4/15/2016</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91974DF9-AD47-4691-BA21-BBFCE3637A9A}" type="slidenum">
              <a:rPr kumimoji="0" lang="en-US" smtClean="0"/>
              <a:pPr eaLnBrk="1" latinLnBrk="0" hangingPunct="1"/>
              <a:t>‹#›</a:t>
            </a:fld>
            <a:endParaRPr kumimoji="0" lang="en-US"/>
          </a:p>
        </p:txBody>
      </p:sp>
    </p:spTree>
    <p:extLst>
      <p:ext uri="{BB962C8B-B14F-4D97-AF65-F5344CB8AC3E}">
        <p14:creationId xmlns:p14="http://schemas.microsoft.com/office/powerpoint/2010/main" val="281734130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1371601"/>
            <a:ext cx="103632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a:t>Click to edit Master title style</a:t>
            </a:r>
            <a:endParaRPr lang="en-US" dirty="0"/>
          </a:p>
        </p:txBody>
      </p:sp>
      <p:sp>
        <p:nvSpPr>
          <p:cNvPr id="3" name="Text Placeholder 2"/>
          <p:cNvSpPr>
            <a:spLocks noGrp="1"/>
          </p:cNvSpPr>
          <p:nvPr>
            <p:ph type="body" idx="1"/>
          </p:nvPr>
        </p:nvSpPr>
        <p:spPr>
          <a:xfrm>
            <a:off x="963084" y="4068764"/>
            <a:ext cx="103632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eaLnBrk="1" latinLnBrk="0" hangingPunct="1"/>
            <a:fld id="{C699CB88-5E1A-4FAC-892A-60949ACB1F6F}" type="datetimeFigureOut">
              <a:rPr lang="en-US" smtClean="0"/>
              <a:pPr eaLnBrk="1" latinLnBrk="0" hangingPunct="1"/>
              <a:t>4/15/2016</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91974DF9-AD47-4691-BA21-BBFCE3637A9A}" type="slidenum">
              <a:rPr kumimoji="0" lang="en-US" smtClean="0"/>
              <a:pPr eaLnBrk="1" latinLnBrk="0" hangingPunct="1"/>
              <a:t>‹#›</a:t>
            </a:fld>
            <a:endParaRPr kumimoji="0" lang="en-US"/>
          </a:p>
        </p:txBody>
      </p:sp>
      <p:sp>
        <p:nvSpPr>
          <p:cNvPr id="7" name="Oval 6"/>
          <p:cNvSpPr/>
          <p:nvPr/>
        </p:nvSpPr>
        <p:spPr>
          <a:xfrm>
            <a:off x="5994400" y="3924300"/>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Oval 7"/>
          <p:cNvSpPr/>
          <p:nvPr/>
        </p:nvSpPr>
        <p:spPr>
          <a:xfrm>
            <a:off x="6261100" y="3924300"/>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Oval 8"/>
          <p:cNvSpPr/>
          <p:nvPr/>
        </p:nvSpPr>
        <p:spPr>
          <a:xfrm>
            <a:off x="5728971" y="3924300"/>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46985581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6197600" y="1600201"/>
            <a:ext cx="53848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eaLnBrk="1" latinLnBrk="0" hangingPunct="1"/>
            <a:fld id="{C699CB88-5E1A-4FAC-892A-60949ACB1F6F}" type="datetimeFigureOut">
              <a:rPr lang="en-US" smtClean="0"/>
              <a:pPr eaLnBrk="1" latinLnBrk="0" hangingPunct="1"/>
              <a:t>4/15/2016</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91974DF9-AD47-4691-BA21-BBFCE3637A9A}" type="slidenum">
              <a:rPr kumimoji="0" lang="en-US" smtClean="0"/>
              <a:pPr eaLnBrk="1" latinLnBrk="0" hangingPunct="1"/>
              <a:t>‹#›</a:t>
            </a:fld>
            <a:endParaRPr kumimoji="0" lang="en-US"/>
          </a:p>
        </p:txBody>
      </p:sp>
      <p:sp>
        <p:nvSpPr>
          <p:cNvPr id="9" name="Content Placeholder 8"/>
          <p:cNvSpPr>
            <a:spLocks noGrp="1"/>
          </p:cNvSpPr>
          <p:nvPr>
            <p:ph sz="quarter" idx="13"/>
          </p:nvPr>
        </p:nvSpPr>
        <p:spPr>
          <a:xfrm>
            <a:off x="487680" y="1600200"/>
            <a:ext cx="5388864" cy="4526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57591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A98943B-5657-4442-91B4-B8BD287A2362}" type="datetimeFigureOut">
              <a:rPr lang="en-US" smtClean="0"/>
              <a:t>4/15/2016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26C1C8-9EEE-4207-A55B-B48AF0D38A94}" type="slidenum">
              <a:rPr lang="en-US" smtClean="0"/>
              <a:t>‹#›</a:t>
            </a:fld>
            <a:endParaRPr lang="en-US"/>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5456957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600200"/>
            <a:ext cx="5386917"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6197601" y="1600200"/>
            <a:ext cx="5389033"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pPr eaLnBrk="1" latinLnBrk="0" hangingPunct="1"/>
            <a:fld id="{C699CB88-5E1A-4FAC-892A-60949ACB1F6F}" type="datetimeFigureOut">
              <a:rPr lang="en-US" smtClean="0"/>
              <a:pPr eaLnBrk="1" latinLnBrk="0" hangingPunct="1"/>
              <a:t>4/15/2016</a:t>
            </a:fld>
            <a:endParaRPr lang="en-US"/>
          </a:p>
        </p:txBody>
      </p:sp>
      <p:sp>
        <p:nvSpPr>
          <p:cNvPr id="8" name="Footer Placeholder 7"/>
          <p:cNvSpPr>
            <a:spLocks noGrp="1"/>
          </p:cNvSpPr>
          <p:nvPr>
            <p:ph type="ftr" sz="quarter" idx="11"/>
          </p:nvPr>
        </p:nvSpPr>
        <p:spPr/>
        <p:txBody>
          <a:bodyPr/>
          <a:lstStyle/>
          <a:p>
            <a:endParaRPr kumimoji="0" lang="en-US"/>
          </a:p>
        </p:txBody>
      </p:sp>
      <p:sp>
        <p:nvSpPr>
          <p:cNvPr id="9" name="Slide Number Placeholder 8"/>
          <p:cNvSpPr>
            <a:spLocks noGrp="1"/>
          </p:cNvSpPr>
          <p:nvPr>
            <p:ph type="sldNum" sz="quarter" idx="12"/>
          </p:nvPr>
        </p:nvSpPr>
        <p:spPr/>
        <p:txBody>
          <a:bodyPr/>
          <a:lstStyle/>
          <a:p>
            <a:fld id="{91974DF9-AD47-4691-BA21-BBFCE3637A9A}" type="slidenum">
              <a:rPr kumimoji="0" lang="en-US" smtClean="0"/>
              <a:pPr eaLnBrk="1" latinLnBrk="0" hangingPunct="1"/>
              <a:t>‹#›</a:t>
            </a:fld>
            <a:endParaRPr kumimoji="0" lang="en-US"/>
          </a:p>
        </p:txBody>
      </p:sp>
      <p:sp>
        <p:nvSpPr>
          <p:cNvPr id="11" name="Content Placeholder 10"/>
          <p:cNvSpPr>
            <a:spLocks noGrp="1"/>
          </p:cNvSpPr>
          <p:nvPr>
            <p:ph sz="quarter" idx="13"/>
          </p:nvPr>
        </p:nvSpPr>
        <p:spPr>
          <a:xfrm>
            <a:off x="609600" y="2212848"/>
            <a:ext cx="5388864"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6230112" y="2212849"/>
            <a:ext cx="5388864" cy="3913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8459805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eaLnBrk="1" latinLnBrk="0" hangingPunct="1"/>
            <a:fld id="{C699CB88-5E1A-4FAC-892A-60949ACB1F6F}" type="datetimeFigureOut">
              <a:rPr lang="en-US" smtClean="0"/>
              <a:pPr eaLnBrk="1" latinLnBrk="0" hangingPunct="1"/>
              <a:t>4/15/2016</a:t>
            </a:fld>
            <a:endParaRPr lang="en-US"/>
          </a:p>
        </p:txBody>
      </p:sp>
      <p:sp>
        <p:nvSpPr>
          <p:cNvPr id="4" name="Footer Placeholder 3"/>
          <p:cNvSpPr>
            <a:spLocks noGrp="1"/>
          </p:cNvSpPr>
          <p:nvPr>
            <p:ph type="ftr" sz="quarter" idx="11"/>
          </p:nvPr>
        </p:nvSpPr>
        <p:spPr/>
        <p:txBody>
          <a:bodyPr/>
          <a:lstStyle/>
          <a:p>
            <a:endParaRPr kumimoji="0" lang="en-US"/>
          </a:p>
        </p:txBody>
      </p:sp>
      <p:sp>
        <p:nvSpPr>
          <p:cNvPr id="5" name="Slide Number Placeholder 4"/>
          <p:cNvSpPr>
            <a:spLocks noGrp="1"/>
          </p:cNvSpPr>
          <p:nvPr>
            <p:ph type="sldNum" sz="quarter" idx="12"/>
          </p:nvPr>
        </p:nvSpPr>
        <p:spPr/>
        <p:txBody>
          <a:bodyPr/>
          <a:lstStyle/>
          <a:p>
            <a:fld id="{91974DF9-AD47-4691-BA21-BBFCE3637A9A}" type="slidenum">
              <a:rPr kumimoji="0" lang="en-US" smtClean="0"/>
              <a:pPr eaLnBrk="1" latinLnBrk="0" hangingPunct="1"/>
              <a:t>‹#›</a:t>
            </a:fld>
            <a:endParaRPr kumimoji="0" lang="en-US"/>
          </a:p>
        </p:txBody>
      </p:sp>
    </p:spTree>
    <p:extLst>
      <p:ext uri="{BB962C8B-B14F-4D97-AF65-F5344CB8AC3E}">
        <p14:creationId xmlns:p14="http://schemas.microsoft.com/office/powerpoint/2010/main" val="370278237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eaLnBrk="1" latinLnBrk="0" hangingPunct="1"/>
            <a:fld id="{C699CB88-5E1A-4FAC-892A-60949ACB1F6F}" type="datetimeFigureOut">
              <a:rPr lang="en-US" smtClean="0"/>
              <a:pPr eaLnBrk="1" latinLnBrk="0" hangingPunct="1"/>
              <a:t>4/15/2016</a:t>
            </a:fld>
            <a:endParaRPr lang="en-US"/>
          </a:p>
        </p:txBody>
      </p:sp>
      <p:sp>
        <p:nvSpPr>
          <p:cNvPr id="3" name="Footer Placeholder 2"/>
          <p:cNvSpPr>
            <a:spLocks noGrp="1"/>
          </p:cNvSpPr>
          <p:nvPr>
            <p:ph type="ftr" sz="quarter" idx="11"/>
          </p:nvPr>
        </p:nvSpPr>
        <p:spPr/>
        <p:txBody>
          <a:bodyPr/>
          <a:lstStyle/>
          <a:p>
            <a:endParaRPr kumimoji="0" lang="en-US"/>
          </a:p>
        </p:txBody>
      </p:sp>
      <p:sp>
        <p:nvSpPr>
          <p:cNvPr id="4" name="Slide Number Placeholder 3"/>
          <p:cNvSpPr>
            <a:spLocks noGrp="1"/>
          </p:cNvSpPr>
          <p:nvPr>
            <p:ph type="sldNum" sz="quarter" idx="12"/>
          </p:nvPr>
        </p:nvSpPr>
        <p:spPr/>
        <p:txBody>
          <a:bodyPr/>
          <a:lstStyle/>
          <a:p>
            <a:fld id="{91974DF9-AD47-4691-BA21-BBFCE3637A9A}" type="slidenum">
              <a:rPr kumimoji="0" lang="en-US" smtClean="0"/>
              <a:pPr eaLnBrk="1" latinLnBrk="0" hangingPunct="1"/>
              <a:t>‹#›</a:t>
            </a:fld>
            <a:endParaRPr kumimoji="0" lang="en-US"/>
          </a:p>
        </p:txBody>
      </p:sp>
    </p:spTree>
    <p:extLst>
      <p:ext uri="{BB962C8B-B14F-4D97-AF65-F5344CB8AC3E}">
        <p14:creationId xmlns:p14="http://schemas.microsoft.com/office/powerpoint/2010/main" val="410611858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76117" y="266700"/>
            <a:ext cx="4011084"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a:t>Click to edit Master title style</a:t>
            </a:r>
            <a:endParaRPr lang="en-US" dirty="0"/>
          </a:p>
        </p:txBody>
      </p:sp>
      <p:sp>
        <p:nvSpPr>
          <p:cNvPr id="3" name="Content Placeholder 2"/>
          <p:cNvSpPr>
            <a:spLocks noGrp="1"/>
          </p:cNvSpPr>
          <p:nvPr>
            <p:ph idx="1"/>
          </p:nvPr>
        </p:nvSpPr>
        <p:spPr>
          <a:xfrm>
            <a:off x="958850" y="273051"/>
            <a:ext cx="66611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876117" y="2438401"/>
            <a:ext cx="4011084"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eaLnBrk="1" latinLnBrk="0" hangingPunct="1"/>
            <a:fld id="{C699CB88-5E1A-4FAC-892A-60949ACB1F6F}" type="datetimeFigureOut">
              <a:rPr lang="en-US" smtClean="0"/>
              <a:pPr eaLnBrk="1" latinLnBrk="0" hangingPunct="1"/>
              <a:t>4/15/2016</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91974DF9-AD47-4691-BA21-BBFCE3637A9A}" type="slidenum">
              <a:rPr kumimoji="0" lang="en-US" smtClean="0"/>
              <a:pPr eaLnBrk="1" latinLnBrk="0" hangingPunct="1"/>
              <a:t>‹#›</a:t>
            </a:fld>
            <a:endParaRPr kumimoji="0" lang="en-US"/>
          </a:p>
        </p:txBody>
      </p:sp>
    </p:spTree>
    <p:extLst>
      <p:ext uri="{BB962C8B-B14F-4D97-AF65-F5344CB8AC3E}">
        <p14:creationId xmlns:p14="http://schemas.microsoft.com/office/powerpoint/2010/main" val="244947534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39435" y="228600"/>
            <a:ext cx="7615765" cy="895350"/>
          </a:xfrm>
        </p:spPr>
        <p:txBody>
          <a:bodyPr anchor="b"/>
          <a:lstStyle>
            <a:lvl1pPr algn="ctr">
              <a:lnSpc>
                <a:spcPct val="100000"/>
              </a:lnSpc>
              <a:defRPr sz="2800" b="0"/>
            </a:lvl1pPr>
          </a:lstStyle>
          <a:p>
            <a:r>
              <a:rPr lang="en-US"/>
              <a:t>Click to edit Master title style</a:t>
            </a:r>
            <a:endParaRPr lang="en-US" dirty="0"/>
          </a:p>
        </p:txBody>
      </p:sp>
      <p:sp>
        <p:nvSpPr>
          <p:cNvPr id="3" name="Picture Placeholder 2"/>
          <p:cNvSpPr>
            <a:spLocks noGrp="1"/>
          </p:cNvSpPr>
          <p:nvPr>
            <p:ph type="pic" idx="1"/>
          </p:nvPr>
        </p:nvSpPr>
        <p:spPr>
          <a:xfrm>
            <a:off x="2010835" y="1143000"/>
            <a:ext cx="8072965"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239435" y="5810250"/>
            <a:ext cx="7615765"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eaLnBrk="1" latinLnBrk="0" hangingPunct="1"/>
            <a:fld id="{C699CB88-5E1A-4FAC-892A-60949ACB1F6F}" type="datetimeFigureOut">
              <a:rPr lang="en-US" smtClean="0"/>
              <a:pPr eaLnBrk="1" latinLnBrk="0" hangingPunct="1"/>
              <a:t>4/15/2016</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91974DF9-AD47-4691-BA21-BBFCE3637A9A}" type="slidenum">
              <a:rPr kumimoji="0" lang="en-US" smtClean="0"/>
              <a:pPr eaLnBrk="1" latinLnBrk="0" hangingPunct="1"/>
              <a:t>‹#›</a:t>
            </a:fld>
            <a:endParaRPr kumimoji="0" lang="en-US"/>
          </a:p>
        </p:txBody>
      </p:sp>
    </p:spTree>
    <p:extLst>
      <p:ext uri="{BB962C8B-B14F-4D97-AF65-F5344CB8AC3E}">
        <p14:creationId xmlns:p14="http://schemas.microsoft.com/office/powerpoint/2010/main" val="420389652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eaLnBrk="1" latinLnBrk="0" hangingPunct="1"/>
            <a:fld id="{C699CB88-5E1A-4FAC-892A-60949ACB1F6F}" type="datetimeFigureOut">
              <a:rPr lang="en-US" smtClean="0"/>
              <a:pPr eaLnBrk="1" latinLnBrk="0" hangingPunct="1"/>
              <a:t>4/15/2016</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91974DF9-AD47-4691-BA21-BBFCE3637A9A}" type="slidenum">
              <a:rPr kumimoji="0" lang="en-US" smtClean="0"/>
              <a:pPr eaLnBrk="1" latinLnBrk="0" hangingPunct="1"/>
              <a:t>‹#›</a:t>
            </a:fld>
            <a:endParaRPr kumimoji="0" lang="en-US"/>
          </a:p>
        </p:txBody>
      </p:sp>
    </p:spTree>
    <p:extLst>
      <p:ext uri="{BB962C8B-B14F-4D97-AF65-F5344CB8AC3E}">
        <p14:creationId xmlns:p14="http://schemas.microsoft.com/office/powerpoint/2010/main" val="3072594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eaLnBrk="1" latinLnBrk="0" hangingPunct="1"/>
            <a:fld id="{C699CB88-5E1A-4FAC-892A-60949ACB1F6F}" type="datetimeFigureOut">
              <a:rPr lang="en-US" smtClean="0"/>
              <a:pPr eaLnBrk="1" latinLnBrk="0" hangingPunct="1"/>
              <a:t>4/15/2016</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91974DF9-AD47-4691-BA21-BBFCE3637A9A}" type="slidenum">
              <a:rPr kumimoji="0" lang="en-US" smtClean="0"/>
              <a:pPr eaLnBrk="1" latinLnBrk="0" hangingPunct="1"/>
              <a:t>‹#›</a:t>
            </a:fld>
            <a:endParaRPr kumimoji="0" lang="en-US"/>
          </a:p>
        </p:txBody>
      </p:sp>
    </p:spTree>
    <p:extLst>
      <p:ext uri="{BB962C8B-B14F-4D97-AF65-F5344CB8AC3E}">
        <p14:creationId xmlns:p14="http://schemas.microsoft.com/office/powerpoint/2010/main" val="272524771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609601"/>
            <a:ext cx="10363200" cy="4267200"/>
          </a:xfrm>
        </p:spPr>
        <p:txBody>
          <a:bodyPr anchor="b">
            <a:noAutofit/>
          </a:bodyPr>
          <a:lstStyle>
            <a:lvl1pPr>
              <a:lnSpc>
                <a:spcPct val="100000"/>
              </a:lnSpc>
              <a:defRPr sz="8000"/>
            </a:lvl1pPr>
          </a:lstStyle>
          <a:p>
            <a:r>
              <a:rPr lang="en-US"/>
              <a:t>Click to edit Master title style</a:t>
            </a:r>
            <a:endParaRPr lang="en-US" dirty="0"/>
          </a:p>
        </p:txBody>
      </p:sp>
      <p:sp>
        <p:nvSpPr>
          <p:cNvPr id="3" name="Subtitle 2"/>
          <p:cNvSpPr>
            <a:spLocks noGrp="1"/>
          </p:cNvSpPr>
          <p:nvPr>
            <p:ph type="subTitle" idx="1"/>
          </p:nvPr>
        </p:nvSpPr>
        <p:spPr>
          <a:xfrm>
            <a:off x="1828800" y="4953000"/>
            <a:ext cx="85344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pPr eaLnBrk="1" latinLnBrk="0" hangingPunct="1"/>
            <a:fld id="{C699CB88-5E1A-4FAC-892A-60949ACB1F6F}" type="datetimeFigureOut">
              <a:rPr lang="en-US" smtClean="0"/>
              <a:pPr eaLnBrk="1" latinLnBrk="0" hangingPunct="1"/>
              <a:t>4/15/2016</a:t>
            </a:fld>
            <a:endParaRPr lang="en-US"/>
          </a:p>
        </p:txBody>
      </p:sp>
      <p:sp>
        <p:nvSpPr>
          <p:cNvPr id="8" name="Slide Number Placeholder 7"/>
          <p:cNvSpPr>
            <a:spLocks noGrp="1"/>
          </p:cNvSpPr>
          <p:nvPr>
            <p:ph type="sldNum" sz="quarter" idx="11"/>
          </p:nvPr>
        </p:nvSpPr>
        <p:spPr/>
        <p:txBody>
          <a:bodyPr/>
          <a:lstStyle/>
          <a:p>
            <a:fld id="{91974DF9-AD47-4691-BA21-BBFCE3637A9A}" type="slidenum">
              <a:rPr kumimoji="0" lang="en-US" smtClean="0"/>
              <a:pPr eaLnBrk="1" latinLnBrk="0" hangingPunct="1"/>
              <a:t>‹#›</a:t>
            </a:fld>
            <a:endParaRPr kumimoji="0" lang="en-US"/>
          </a:p>
        </p:txBody>
      </p:sp>
      <p:sp>
        <p:nvSpPr>
          <p:cNvPr id="9" name="Footer Placeholder 8"/>
          <p:cNvSpPr>
            <a:spLocks noGrp="1"/>
          </p:cNvSpPr>
          <p:nvPr>
            <p:ph type="ftr" sz="quarter" idx="12"/>
          </p:nvPr>
        </p:nvSpPr>
        <p:spPr/>
        <p:txBody>
          <a:bodyPr/>
          <a:lstStyle/>
          <a:p>
            <a:endParaRPr kumimoji="0" lang="en-US"/>
          </a:p>
        </p:txBody>
      </p:sp>
    </p:spTree>
    <p:extLst>
      <p:ext uri="{BB962C8B-B14F-4D97-AF65-F5344CB8AC3E}">
        <p14:creationId xmlns:p14="http://schemas.microsoft.com/office/powerpoint/2010/main" val="890211155"/>
      </p:ext>
    </p:extLst>
  </p:cSld>
  <p:clrMapOvr>
    <a:masterClrMapping/>
  </p:clrMapOvr>
  <mc:AlternateContent xmlns:mc="http://schemas.openxmlformats.org/markup-compatibility/2006" xmlns:p14="http://schemas.microsoft.com/office/powerpoint/2010/main">
    <mc:Choice Requires="p14">
      <p:transition spd="slow" p14:dur="1500">
        <p14:glitter dir="r" pattern="hexagon"/>
      </p:transition>
    </mc:Choice>
    <mc:Fallback xmlns="">
      <p:transition spd="slow">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eaLnBrk="1" latinLnBrk="0" hangingPunct="1"/>
            <a:fld id="{C699CB88-5E1A-4FAC-892A-60949ACB1F6F}" type="datetimeFigureOut">
              <a:rPr lang="en-US" smtClean="0"/>
              <a:pPr eaLnBrk="1" latinLnBrk="0" hangingPunct="1"/>
              <a:t>4/15/2016</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91974DF9-AD47-4691-BA21-BBFCE3637A9A}" type="slidenum">
              <a:rPr kumimoji="0" lang="en-US" smtClean="0"/>
              <a:pPr eaLnBrk="1" latinLnBrk="0" hangingPunct="1"/>
              <a:t>‹#›</a:t>
            </a:fld>
            <a:endParaRPr kumimoji="0" lang="en-US"/>
          </a:p>
        </p:txBody>
      </p:sp>
    </p:spTree>
    <p:extLst>
      <p:ext uri="{BB962C8B-B14F-4D97-AF65-F5344CB8AC3E}">
        <p14:creationId xmlns:p14="http://schemas.microsoft.com/office/powerpoint/2010/main" val="570710099"/>
      </p:ext>
    </p:extLst>
  </p:cSld>
  <p:clrMapOvr>
    <a:masterClrMapping/>
  </p:clrMapOvr>
  <mc:AlternateContent xmlns:mc="http://schemas.openxmlformats.org/markup-compatibility/2006" xmlns:p14="http://schemas.microsoft.com/office/powerpoint/2010/main">
    <mc:Choice Requires="p14">
      <p:transition spd="slow" p14:dur="1500">
        <p14:glitter dir="r" pattern="hexagon"/>
      </p:transition>
    </mc:Choice>
    <mc:Fallback xmlns="">
      <p:transition spd="slow">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1371601"/>
            <a:ext cx="103632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a:t>Click to edit Master title style</a:t>
            </a:r>
            <a:endParaRPr lang="en-US" dirty="0"/>
          </a:p>
        </p:txBody>
      </p:sp>
      <p:sp>
        <p:nvSpPr>
          <p:cNvPr id="3" name="Text Placeholder 2"/>
          <p:cNvSpPr>
            <a:spLocks noGrp="1"/>
          </p:cNvSpPr>
          <p:nvPr>
            <p:ph type="body" idx="1"/>
          </p:nvPr>
        </p:nvSpPr>
        <p:spPr>
          <a:xfrm>
            <a:off x="963084" y="4068764"/>
            <a:ext cx="103632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eaLnBrk="1" latinLnBrk="0" hangingPunct="1"/>
            <a:fld id="{C699CB88-5E1A-4FAC-892A-60949ACB1F6F}" type="datetimeFigureOut">
              <a:rPr lang="en-US" smtClean="0"/>
              <a:pPr eaLnBrk="1" latinLnBrk="0" hangingPunct="1"/>
              <a:t>4/15/2016</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91974DF9-AD47-4691-BA21-BBFCE3637A9A}" type="slidenum">
              <a:rPr kumimoji="0" lang="en-US" smtClean="0"/>
              <a:pPr eaLnBrk="1" latinLnBrk="0" hangingPunct="1"/>
              <a:t>‹#›</a:t>
            </a:fld>
            <a:endParaRPr kumimoji="0" lang="en-US"/>
          </a:p>
        </p:txBody>
      </p:sp>
      <p:sp>
        <p:nvSpPr>
          <p:cNvPr id="7" name="Oval 6"/>
          <p:cNvSpPr/>
          <p:nvPr/>
        </p:nvSpPr>
        <p:spPr>
          <a:xfrm>
            <a:off x="5994400" y="3924300"/>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Oval 7"/>
          <p:cNvSpPr/>
          <p:nvPr/>
        </p:nvSpPr>
        <p:spPr>
          <a:xfrm>
            <a:off x="6261100" y="3924300"/>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Oval 8"/>
          <p:cNvSpPr/>
          <p:nvPr/>
        </p:nvSpPr>
        <p:spPr>
          <a:xfrm>
            <a:off x="5728971" y="3924300"/>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96245088"/>
      </p:ext>
    </p:extLst>
  </p:cSld>
  <p:clrMapOvr>
    <a:masterClrMapping/>
  </p:clrMapOvr>
  <mc:AlternateContent xmlns:mc="http://schemas.openxmlformats.org/markup-compatibility/2006" xmlns:p14="http://schemas.microsoft.com/office/powerpoint/2010/main">
    <mc:Choice Requires="p14">
      <p:transition spd="slow" p14:dur="1500">
        <p14:glitter dir="r" pattern="hexagon"/>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A98943B-5657-4442-91B4-B8BD287A2362}" type="datetimeFigureOut">
              <a:rPr lang="en-US" smtClean="0"/>
              <a:t>4/15/2016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26C1C8-9EEE-4207-A55B-B48AF0D38A94}" type="slidenum">
              <a:rPr lang="en-US" smtClean="0"/>
              <a:t>‹#›</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7140339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6197600" y="1600201"/>
            <a:ext cx="53848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eaLnBrk="1" latinLnBrk="0" hangingPunct="1"/>
            <a:fld id="{C699CB88-5E1A-4FAC-892A-60949ACB1F6F}" type="datetimeFigureOut">
              <a:rPr lang="en-US" smtClean="0"/>
              <a:pPr eaLnBrk="1" latinLnBrk="0" hangingPunct="1"/>
              <a:t>4/15/2016</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91974DF9-AD47-4691-BA21-BBFCE3637A9A}" type="slidenum">
              <a:rPr kumimoji="0" lang="en-US" smtClean="0"/>
              <a:pPr eaLnBrk="1" latinLnBrk="0" hangingPunct="1"/>
              <a:t>‹#›</a:t>
            </a:fld>
            <a:endParaRPr kumimoji="0" lang="en-US"/>
          </a:p>
        </p:txBody>
      </p:sp>
      <p:sp>
        <p:nvSpPr>
          <p:cNvPr id="9" name="Content Placeholder 8"/>
          <p:cNvSpPr>
            <a:spLocks noGrp="1"/>
          </p:cNvSpPr>
          <p:nvPr>
            <p:ph sz="quarter" idx="13"/>
          </p:nvPr>
        </p:nvSpPr>
        <p:spPr>
          <a:xfrm>
            <a:off x="487680" y="1600200"/>
            <a:ext cx="5388864" cy="4526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2726062"/>
      </p:ext>
    </p:extLst>
  </p:cSld>
  <p:clrMapOvr>
    <a:masterClrMapping/>
  </p:clrMapOvr>
  <mc:AlternateContent xmlns:mc="http://schemas.openxmlformats.org/markup-compatibility/2006" xmlns:p14="http://schemas.microsoft.com/office/powerpoint/2010/main">
    <mc:Choice Requires="p14">
      <p:transition spd="slow" p14:dur="1500">
        <p14:glitter dir="r" pattern="hexagon"/>
      </p:transition>
    </mc:Choice>
    <mc:Fallback xmlns="">
      <p:transition spd="slow">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600200"/>
            <a:ext cx="5386917"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6197601" y="1600200"/>
            <a:ext cx="5389033"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pPr eaLnBrk="1" latinLnBrk="0" hangingPunct="1"/>
            <a:fld id="{C699CB88-5E1A-4FAC-892A-60949ACB1F6F}" type="datetimeFigureOut">
              <a:rPr lang="en-US" smtClean="0"/>
              <a:pPr eaLnBrk="1" latinLnBrk="0" hangingPunct="1"/>
              <a:t>4/15/2016</a:t>
            </a:fld>
            <a:endParaRPr lang="en-US"/>
          </a:p>
        </p:txBody>
      </p:sp>
      <p:sp>
        <p:nvSpPr>
          <p:cNvPr id="8" name="Footer Placeholder 7"/>
          <p:cNvSpPr>
            <a:spLocks noGrp="1"/>
          </p:cNvSpPr>
          <p:nvPr>
            <p:ph type="ftr" sz="quarter" idx="11"/>
          </p:nvPr>
        </p:nvSpPr>
        <p:spPr/>
        <p:txBody>
          <a:bodyPr/>
          <a:lstStyle/>
          <a:p>
            <a:endParaRPr kumimoji="0" lang="en-US"/>
          </a:p>
        </p:txBody>
      </p:sp>
      <p:sp>
        <p:nvSpPr>
          <p:cNvPr id="9" name="Slide Number Placeholder 8"/>
          <p:cNvSpPr>
            <a:spLocks noGrp="1"/>
          </p:cNvSpPr>
          <p:nvPr>
            <p:ph type="sldNum" sz="quarter" idx="12"/>
          </p:nvPr>
        </p:nvSpPr>
        <p:spPr/>
        <p:txBody>
          <a:bodyPr/>
          <a:lstStyle/>
          <a:p>
            <a:fld id="{91974DF9-AD47-4691-BA21-BBFCE3637A9A}" type="slidenum">
              <a:rPr kumimoji="0" lang="en-US" smtClean="0"/>
              <a:pPr eaLnBrk="1" latinLnBrk="0" hangingPunct="1"/>
              <a:t>‹#›</a:t>
            </a:fld>
            <a:endParaRPr kumimoji="0" lang="en-US"/>
          </a:p>
        </p:txBody>
      </p:sp>
      <p:sp>
        <p:nvSpPr>
          <p:cNvPr id="11" name="Content Placeholder 10"/>
          <p:cNvSpPr>
            <a:spLocks noGrp="1"/>
          </p:cNvSpPr>
          <p:nvPr>
            <p:ph sz="quarter" idx="13"/>
          </p:nvPr>
        </p:nvSpPr>
        <p:spPr>
          <a:xfrm>
            <a:off x="609600" y="2212848"/>
            <a:ext cx="5388864"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6230112" y="2212849"/>
            <a:ext cx="5388864" cy="3913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81713971"/>
      </p:ext>
    </p:extLst>
  </p:cSld>
  <p:clrMapOvr>
    <a:masterClrMapping/>
  </p:clrMapOvr>
  <mc:AlternateContent xmlns:mc="http://schemas.openxmlformats.org/markup-compatibility/2006" xmlns:p14="http://schemas.microsoft.com/office/powerpoint/2010/main">
    <mc:Choice Requires="p14">
      <p:transition spd="slow" p14:dur="1500">
        <p14:glitter dir="r" pattern="hexagon"/>
      </p:transition>
    </mc:Choice>
    <mc:Fallback xmlns="">
      <p:transition spd="slow">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eaLnBrk="1" latinLnBrk="0" hangingPunct="1"/>
            <a:fld id="{C699CB88-5E1A-4FAC-892A-60949ACB1F6F}" type="datetimeFigureOut">
              <a:rPr lang="en-US" smtClean="0"/>
              <a:pPr eaLnBrk="1" latinLnBrk="0" hangingPunct="1"/>
              <a:t>4/15/2016</a:t>
            </a:fld>
            <a:endParaRPr lang="en-US"/>
          </a:p>
        </p:txBody>
      </p:sp>
      <p:sp>
        <p:nvSpPr>
          <p:cNvPr id="4" name="Footer Placeholder 3"/>
          <p:cNvSpPr>
            <a:spLocks noGrp="1"/>
          </p:cNvSpPr>
          <p:nvPr>
            <p:ph type="ftr" sz="quarter" idx="11"/>
          </p:nvPr>
        </p:nvSpPr>
        <p:spPr/>
        <p:txBody>
          <a:bodyPr/>
          <a:lstStyle/>
          <a:p>
            <a:endParaRPr kumimoji="0" lang="en-US"/>
          </a:p>
        </p:txBody>
      </p:sp>
      <p:sp>
        <p:nvSpPr>
          <p:cNvPr id="5" name="Slide Number Placeholder 4"/>
          <p:cNvSpPr>
            <a:spLocks noGrp="1"/>
          </p:cNvSpPr>
          <p:nvPr>
            <p:ph type="sldNum" sz="quarter" idx="12"/>
          </p:nvPr>
        </p:nvSpPr>
        <p:spPr/>
        <p:txBody>
          <a:bodyPr/>
          <a:lstStyle/>
          <a:p>
            <a:fld id="{91974DF9-AD47-4691-BA21-BBFCE3637A9A}" type="slidenum">
              <a:rPr kumimoji="0" lang="en-US" smtClean="0"/>
              <a:pPr eaLnBrk="1" latinLnBrk="0" hangingPunct="1"/>
              <a:t>‹#›</a:t>
            </a:fld>
            <a:endParaRPr kumimoji="0" lang="en-US"/>
          </a:p>
        </p:txBody>
      </p:sp>
    </p:spTree>
    <p:extLst>
      <p:ext uri="{BB962C8B-B14F-4D97-AF65-F5344CB8AC3E}">
        <p14:creationId xmlns:p14="http://schemas.microsoft.com/office/powerpoint/2010/main" val="397786046"/>
      </p:ext>
    </p:extLst>
  </p:cSld>
  <p:clrMapOvr>
    <a:masterClrMapping/>
  </p:clrMapOvr>
  <mc:AlternateContent xmlns:mc="http://schemas.openxmlformats.org/markup-compatibility/2006" xmlns:p14="http://schemas.microsoft.com/office/powerpoint/2010/main">
    <mc:Choice Requires="p14">
      <p:transition spd="slow" p14:dur="1500">
        <p14:glitter dir="r" pattern="hexagon"/>
      </p:transition>
    </mc:Choice>
    <mc:Fallback xmlns="">
      <p:transition spd="slow">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eaLnBrk="1" latinLnBrk="0" hangingPunct="1"/>
            <a:fld id="{C699CB88-5E1A-4FAC-892A-60949ACB1F6F}" type="datetimeFigureOut">
              <a:rPr lang="en-US" smtClean="0"/>
              <a:pPr eaLnBrk="1" latinLnBrk="0" hangingPunct="1"/>
              <a:t>4/15/2016</a:t>
            </a:fld>
            <a:endParaRPr lang="en-US"/>
          </a:p>
        </p:txBody>
      </p:sp>
      <p:sp>
        <p:nvSpPr>
          <p:cNvPr id="3" name="Footer Placeholder 2"/>
          <p:cNvSpPr>
            <a:spLocks noGrp="1"/>
          </p:cNvSpPr>
          <p:nvPr>
            <p:ph type="ftr" sz="quarter" idx="11"/>
          </p:nvPr>
        </p:nvSpPr>
        <p:spPr/>
        <p:txBody>
          <a:bodyPr/>
          <a:lstStyle/>
          <a:p>
            <a:endParaRPr kumimoji="0" lang="en-US"/>
          </a:p>
        </p:txBody>
      </p:sp>
      <p:sp>
        <p:nvSpPr>
          <p:cNvPr id="4" name="Slide Number Placeholder 3"/>
          <p:cNvSpPr>
            <a:spLocks noGrp="1"/>
          </p:cNvSpPr>
          <p:nvPr>
            <p:ph type="sldNum" sz="quarter" idx="12"/>
          </p:nvPr>
        </p:nvSpPr>
        <p:spPr/>
        <p:txBody>
          <a:bodyPr/>
          <a:lstStyle/>
          <a:p>
            <a:fld id="{91974DF9-AD47-4691-BA21-BBFCE3637A9A}" type="slidenum">
              <a:rPr kumimoji="0" lang="en-US" smtClean="0"/>
              <a:pPr eaLnBrk="1" latinLnBrk="0" hangingPunct="1"/>
              <a:t>‹#›</a:t>
            </a:fld>
            <a:endParaRPr kumimoji="0" lang="en-US"/>
          </a:p>
        </p:txBody>
      </p:sp>
    </p:spTree>
    <p:extLst>
      <p:ext uri="{BB962C8B-B14F-4D97-AF65-F5344CB8AC3E}">
        <p14:creationId xmlns:p14="http://schemas.microsoft.com/office/powerpoint/2010/main" val="2212053438"/>
      </p:ext>
    </p:extLst>
  </p:cSld>
  <p:clrMapOvr>
    <a:masterClrMapping/>
  </p:clrMapOvr>
  <mc:AlternateContent xmlns:mc="http://schemas.openxmlformats.org/markup-compatibility/2006" xmlns:p14="http://schemas.microsoft.com/office/powerpoint/2010/main">
    <mc:Choice Requires="p14">
      <p:transition spd="slow" p14:dur="1500">
        <p14:glitter dir="r" pattern="hexagon"/>
      </p:transition>
    </mc:Choice>
    <mc:Fallback xmlns="">
      <p:transition spd="slow">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76117" y="266700"/>
            <a:ext cx="4011084"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a:t>Click to edit Master title style</a:t>
            </a:r>
            <a:endParaRPr lang="en-US" dirty="0"/>
          </a:p>
        </p:txBody>
      </p:sp>
      <p:sp>
        <p:nvSpPr>
          <p:cNvPr id="3" name="Content Placeholder 2"/>
          <p:cNvSpPr>
            <a:spLocks noGrp="1"/>
          </p:cNvSpPr>
          <p:nvPr>
            <p:ph idx="1"/>
          </p:nvPr>
        </p:nvSpPr>
        <p:spPr>
          <a:xfrm>
            <a:off x="958850" y="273051"/>
            <a:ext cx="66611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876117" y="2438401"/>
            <a:ext cx="4011084"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eaLnBrk="1" latinLnBrk="0" hangingPunct="1"/>
            <a:fld id="{C699CB88-5E1A-4FAC-892A-60949ACB1F6F}" type="datetimeFigureOut">
              <a:rPr lang="en-US" smtClean="0"/>
              <a:pPr eaLnBrk="1" latinLnBrk="0" hangingPunct="1"/>
              <a:t>4/15/2016</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91974DF9-AD47-4691-BA21-BBFCE3637A9A}" type="slidenum">
              <a:rPr kumimoji="0" lang="en-US" smtClean="0"/>
              <a:pPr eaLnBrk="1" latinLnBrk="0" hangingPunct="1"/>
              <a:t>‹#›</a:t>
            </a:fld>
            <a:endParaRPr kumimoji="0" lang="en-US"/>
          </a:p>
        </p:txBody>
      </p:sp>
    </p:spTree>
    <p:extLst>
      <p:ext uri="{BB962C8B-B14F-4D97-AF65-F5344CB8AC3E}">
        <p14:creationId xmlns:p14="http://schemas.microsoft.com/office/powerpoint/2010/main" val="2756331822"/>
      </p:ext>
    </p:extLst>
  </p:cSld>
  <p:clrMapOvr>
    <a:masterClrMapping/>
  </p:clrMapOvr>
  <mc:AlternateContent xmlns:mc="http://schemas.openxmlformats.org/markup-compatibility/2006" xmlns:p14="http://schemas.microsoft.com/office/powerpoint/2010/main">
    <mc:Choice Requires="p14">
      <p:transition spd="slow" p14:dur="1500">
        <p14:glitter dir="r" pattern="hexagon"/>
      </p:transition>
    </mc:Choice>
    <mc:Fallback xmlns="">
      <p:transition spd="slow">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39435" y="228600"/>
            <a:ext cx="7615765" cy="895350"/>
          </a:xfrm>
        </p:spPr>
        <p:txBody>
          <a:bodyPr anchor="b"/>
          <a:lstStyle>
            <a:lvl1pPr algn="ctr">
              <a:lnSpc>
                <a:spcPct val="100000"/>
              </a:lnSpc>
              <a:defRPr sz="2800" b="0"/>
            </a:lvl1pPr>
          </a:lstStyle>
          <a:p>
            <a:r>
              <a:rPr lang="en-US"/>
              <a:t>Click to edit Master title style</a:t>
            </a:r>
            <a:endParaRPr lang="en-US" dirty="0"/>
          </a:p>
        </p:txBody>
      </p:sp>
      <p:sp>
        <p:nvSpPr>
          <p:cNvPr id="3" name="Picture Placeholder 2"/>
          <p:cNvSpPr>
            <a:spLocks noGrp="1"/>
          </p:cNvSpPr>
          <p:nvPr>
            <p:ph type="pic" idx="1"/>
          </p:nvPr>
        </p:nvSpPr>
        <p:spPr>
          <a:xfrm>
            <a:off x="2010835" y="1143000"/>
            <a:ext cx="8072965"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239435" y="5810250"/>
            <a:ext cx="7615765"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eaLnBrk="1" latinLnBrk="0" hangingPunct="1"/>
            <a:fld id="{C699CB88-5E1A-4FAC-892A-60949ACB1F6F}" type="datetimeFigureOut">
              <a:rPr lang="en-US" smtClean="0"/>
              <a:pPr eaLnBrk="1" latinLnBrk="0" hangingPunct="1"/>
              <a:t>4/15/2016</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91974DF9-AD47-4691-BA21-BBFCE3637A9A}" type="slidenum">
              <a:rPr kumimoji="0" lang="en-US" smtClean="0"/>
              <a:pPr eaLnBrk="1" latinLnBrk="0" hangingPunct="1"/>
              <a:t>‹#›</a:t>
            </a:fld>
            <a:endParaRPr kumimoji="0" lang="en-US"/>
          </a:p>
        </p:txBody>
      </p:sp>
    </p:spTree>
    <p:extLst>
      <p:ext uri="{BB962C8B-B14F-4D97-AF65-F5344CB8AC3E}">
        <p14:creationId xmlns:p14="http://schemas.microsoft.com/office/powerpoint/2010/main" val="144662988"/>
      </p:ext>
    </p:extLst>
  </p:cSld>
  <p:clrMapOvr>
    <a:masterClrMapping/>
  </p:clrMapOvr>
  <mc:AlternateContent xmlns:mc="http://schemas.openxmlformats.org/markup-compatibility/2006" xmlns:p14="http://schemas.microsoft.com/office/powerpoint/2010/main">
    <mc:Choice Requires="p14">
      <p:transition spd="slow" p14:dur="1500">
        <p14:glitter dir="r" pattern="hexagon"/>
      </p:transition>
    </mc:Choice>
    <mc:Fallback xmlns="">
      <p:transition spd="slow">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eaLnBrk="1" latinLnBrk="0" hangingPunct="1"/>
            <a:fld id="{C699CB88-5E1A-4FAC-892A-60949ACB1F6F}" type="datetimeFigureOut">
              <a:rPr lang="en-US" smtClean="0"/>
              <a:pPr eaLnBrk="1" latinLnBrk="0" hangingPunct="1"/>
              <a:t>4/15/2016</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91974DF9-AD47-4691-BA21-BBFCE3637A9A}" type="slidenum">
              <a:rPr kumimoji="0" lang="en-US" smtClean="0"/>
              <a:pPr eaLnBrk="1" latinLnBrk="0" hangingPunct="1"/>
              <a:t>‹#›</a:t>
            </a:fld>
            <a:endParaRPr kumimoji="0" lang="en-US"/>
          </a:p>
        </p:txBody>
      </p:sp>
    </p:spTree>
    <p:extLst>
      <p:ext uri="{BB962C8B-B14F-4D97-AF65-F5344CB8AC3E}">
        <p14:creationId xmlns:p14="http://schemas.microsoft.com/office/powerpoint/2010/main" val="2250360990"/>
      </p:ext>
    </p:extLst>
  </p:cSld>
  <p:clrMapOvr>
    <a:masterClrMapping/>
  </p:clrMapOvr>
  <mc:AlternateContent xmlns:mc="http://schemas.openxmlformats.org/markup-compatibility/2006" xmlns:p14="http://schemas.microsoft.com/office/powerpoint/2010/main">
    <mc:Choice Requires="p14">
      <p:transition spd="slow" p14:dur="1500">
        <p14:glitter dir="r" pattern="hexagon"/>
      </p:transition>
    </mc:Choice>
    <mc:Fallback xmlns="">
      <p:transition spd="slow">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eaLnBrk="1" latinLnBrk="0" hangingPunct="1"/>
            <a:fld id="{C699CB88-5E1A-4FAC-892A-60949ACB1F6F}" type="datetimeFigureOut">
              <a:rPr lang="en-US" smtClean="0"/>
              <a:pPr eaLnBrk="1" latinLnBrk="0" hangingPunct="1"/>
              <a:t>4/15/2016</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91974DF9-AD47-4691-BA21-BBFCE3637A9A}" type="slidenum">
              <a:rPr kumimoji="0" lang="en-US" smtClean="0"/>
              <a:pPr eaLnBrk="1" latinLnBrk="0" hangingPunct="1"/>
              <a:t>‹#›</a:t>
            </a:fld>
            <a:endParaRPr kumimoji="0" lang="en-US"/>
          </a:p>
        </p:txBody>
      </p:sp>
    </p:spTree>
    <p:extLst>
      <p:ext uri="{BB962C8B-B14F-4D97-AF65-F5344CB8AC3E}">
        <p14:creationId xmlns:p14="http://schemas.microsoft.com/office/powerpoint/2010/main" val="2416187872"/>
      </p:ext>
    </p:extLst>
  </p:cSld>
  <p:clrMapOvr>
    <a:masterClrMapping/>
  </p:clrMapOvr>
  <mc:AlternateContent xmlns:mc="http://schemas.openxmlformats.org/markup-compatibility/2006" xmlns:p14="http://schemas.microsoft.com/office/powerpoint/2010/main">
    <mc:Choice Requires="p14">
      <p:transition spd="slow" p14:dur="1500">
        <p14:glitter dir="r" pattern="hexagon"/>
      </p:transition>
    </mc:Choice>
    <mc:Fallback xmlns="">
      <p:transition spd="slow">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11745384" y="0"/>
            <a:ext cx="446616"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defRPr/>
            </a:pPr>
            <a:endParaRPr lang="en-US" sz="1800">
              <a:latin typeface="Times New Roman" charset="0"/>
            </a:endParaRPr>
          </a:p>
        </p:txBody>
      </p:sp>
      <p:sp>
        <p:nvSpPr>
          <p:cNvPr id="5" name="Freeform 3"/>
          <p:cNvSpPr>
            <a:spLocks/>
          </p:cNvSpPr>
          <p:nvPr/>
        </p:nvSpPr>
        <p:spPr bwMode="white">
          <a:xfrm>
            <a:off x="-12700" y="4489450"/>
            <a:ext cx="7672917"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sp>
        <p:nvSpPr>
          <p:cNvPr id="6" name="Freeform 4"/>
          <p:cNvSpPr>
            <a:spLocks/>
          </p:cNvSpPr>
          <p:nvPr/>
        </p:nvSpPr>
        <p:spPr bwMode="white">
          <a:xfrm>
            <a:off x="1" y="3817939"/>
            <a:ext cx="10886017"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7" name="Freeform 5"/>
          <p:cNvSpPr>
            <a:spLocks/>
          </p:cNvSpPr>
          <p:nvPr/>
        </p:nvSpPr>
        <p:spPr bwMode="white">
          <a:xfrm>
            <a:off x="0" y="3146425"/>
            <a:ext cx="12192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8" name="Freeform 6"/>
          <p:cNvSpPr>
            <a:spLocks/>
          </p:cNvSpPr>
          <p:nvPr/>
        </p:nvSpPr>
        <p:spPr bwMode="white">
          <a:xfrm>
            <a:off x="0" y="2460625"/>
            <a:ext cx="12192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9" name="Freeform 7"/>
          <p:cNvSpPr>
            <a:spLocks/>
          </p:cNvSpPr>
          <p:nvPr/>
        </p:nvSpPr>
        <p:spPr bwMode="white">
          <a:xfrm>
            <a:off x="0" y="1793876"/>
            <a:ext cx="12192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0" name="Freeform 8"/>
          <p:cNvSpPr>
            <a:spLocks/>
          </p:cNvSpPr>
          <p:nvPr/>
        </p:nvSpPr>
        <p:spPr bwMode="white">
          <a:xfrm>
            <a:off x="0" y="-20638"/>
            <a:ext cx="12192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1" name="Freeform 9"/>
          <p:cNvSpPr>
            <a:spLocks/>
          </p:cNvSpPr>
          <p:nvPr/>
        </p:nvSpPr>
        <p:spPr bwMode="white">
          <a:xfrm>
            <a:off x="0" y="-20638"/>
            <a:ext cx="11184467"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2" name="Freeform 10"/>
          <p:cNvSpPr>
            <a:spLocks/>
          </p:cNvSpPr>
          <p:nvPr/>
        </p:nvSpPr>
        <p:spPr bwMode="white">
          <a:xfrm>
            <a:off x="0" y="-20638"/>
            <a:ext cx="6104467"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58379" name="Rectangle 11"/>
          <p:cNvSpPr>
            <a:spLocks noGrp="1" noChangeArrowheads="1"/>
          </p:cNvSpPr>
          <p:nvPr>
            <p:ph type="ctrTitle"/>
          </p:nvPr>
        </p:nvSpPr>
        <p:spPr>
          <a:xfrm>
            <a:off x="914400" y="2286000"/>
            <a:ext cx="10363200" cy="1143000"/>
          </a:xfrm>
        </p:spPr>
        <p:txBody>
          <a:bodyPr/>
          <a:lstStyle>
            <a:lvl1pPr>
              <a:defRPr/>
            </a:lvl1pPr>
          </a:lstStyle>
          <a:p>
            <a:pPr lvl="0"/>
            <a:r>
              <a:rPr lang="en-US" noProof="0"/>
              <a:t>Click to edit Master title style</a:t>
            </a:r>
          </a:p>
        </p:txBody>
      </p:sp>
      <p:sp>
        <p:nvSpPr>
          <p:cNvPr id="58380" name="Rectangle 12"/>
          <p:cNvSpPr>
            <a:spLocks noGrp="1" noChangeArrowheads="1"/>
          </p:cNvSpPr>
          <p:nvPr>
            <p:ph type="subTitle" idx="1"/>
          </p:nvPr>
        </p:nvSpPr>
        <p:spPr>
          <a:xfrm>
            <a:off x="1828800" y="3886200"/>
            <a:ext cx="8534400" cy="1752600"/>
          </a:xfrm>
        </p:spPr>
        <p:txBody>
          <a:bodyPr/>
          <a:lstStyle>
            <a:lvl1pPr marL="0" indent="0" algn="ctr">
              <a:buFontTx/>
              <a:buNone/>
              <a:defRPr/>
            </a:lvl1pPr>
          </a:lstStyle>
          <a:p>
            <a:pPr lvl="0"/>
            <a:r>
              <a:rPr lang="en-US" noProof="0"/>
              <a:t>Click to edit Master subtitle style</a:t>
            </a:r>
          </a:p>
        </p:txBody>
      </p:sp>
      <p:sp>
        <p:nvSpPr>
          <p:cNvPr id="13" name="Rectangle 13"/>
          <p:cNvSpPr>
            <a:spLocks noGrp="1" noChangeArrowheads="1"/>
          </p:cNvSpPr>
          <p:nvPr>
            <p:ph type="dt" sz="half" idx="10"/>
          </p:nvPr>
        </p:nvSpPr>
        <p:spPr/>
        <p:txBody>
          <a:bodyPr/>
          <a:lstStyle>
            <a:lvl1pPr>
              <a:defRPr/>
            </a:lvl1pPr>
          </a:lstStyle>
          <a:p>
            <a:pPr>
              <a:defRPr/>
            </a:pPr>
            <a:endParaRPr lang="en-US"/>
          </a:p>
        </p:txBody>
      </p:sp>
      <p:sp>
        <p:nvSpPr>
          <p:cNvPr id="14" name="Rectangle 14"/>
          <p:cNvSpPr>
            <a:spLocks noGrp="1" noChangeArrowheads="1"/>
          </p:cNvSpPr>
          <p:nvPr>
            <p:ph type="ftr" sz="quarter" idx="11"/>
          </p:nvPr>
        </p:nvSpPr>
        <p:spPr/>
        <p:txBody>
          <a:bodyPr/>
          <a:lstStyle>
            <a:lvl1pPr>
              <a:defRPr/>
            </a:lvl1pPr>
          </a:lstStyle>
          <a:p>
            <a:pPr>
              <a:defRPr/>
            </a:pPr>
            <a:endParaRPr lang="en-US"/>
          </a:p>
        </p:txBody>
      </p:sp>
      <p:sp>
        <p:nvSpPr>
          <p:cNvPr id="15" name="Rectangle 15"/>
          <p:cNvSpPr>
            <a:spLocks noGrp="1" noChangeArrowheads="1"/>
          </p:cNvSpPr>
          <p:nvPr>
            <p:ph type="sldNum" sz="quarter" idx="12"/>
          </p:nvPr>
        </p:nvSpPr>
        <p:spPr/>
        <p:txBody>
          <a:bodyPr/>
          <a:lstStyle>
            <a:lvl1pPr>
              <a:defRPr/>
            </a:lvl1pPr>
          </a:lstStyle>
          <a:p>
            <a:fld id="{29D14DE3-242B-417E-9F6A-719F9BB6AF0B}" type="slidenum">
              <a:rPr lang="en-US" altLang="en-US"/>
              <a:pPr/>
              <a:t>‹#›</a:t>
            </a:fld>
            <a:endParaRPr lang="en-US" altLang="en-US"/>
          </a:p>
        </p:txBody>
      </p:sp>
    </p:spTree>
    <p:extLst>
      <p:ext uri="{BB962C8B-B14F-4D97-AF65-F5344CB8AC3E}">
        <p14:creationId xmlns:p14="http://schemas.microsoft.com/office/powerpoint/2010/main" val="766645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fld id="{E3227556-C572-484F-B0B1-47B9F146BA01}" type="slidenum">
              <a:rPr lang="en-US" altLang="en-US"/>
              <a:pPr/>
              <a:t>‹#›</a:t>
            </a:fld>
            <a:endParaRPr lang="en-US" altLang="en-US"/>
          </a:p>
        </p:txBody>
      </p:sp>
    </p:spTree>
    <p:extLst>
      <p:ext uri="{BB962C8B-B14F-4D97-AF65-F5344CB8AC3E}">
        <p14:creationId xmlns:p14="http://schemas.microsoft.com/office/powerpoint/2010/main" val="17804542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A98943B-5657-4442-91B4-B8BD287A2362}" type="datetimeFigureOut">
              <a:rPr lang="en-US" smtClean="0"/>
              <a:t>4/15/2016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26C1C8-9EEE-4207-A55B-B48AF0D38A94}" type="slidenum">
              <a:rPr lang="en-US" smtClean="0"/>
              <a:t>‹#›</a:t>
            </a:fld>
            <a:endParaRPr lang="en-US"/>
          </a:p>
        </p:txBody>
      </p:sp>
    </p:spTree>
    <p:extLst>
      <p:ext uri="{BB962C8B-B14F-4D97-AF65-F5344CB8AC3E}">
        <p14:creationId xmlns:p14="http://schemas.microsoft.com/office/powerpoint/2010/main" val="77875552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fld id="{1C6F43C8-1F60-4626-BC41-267F4CFD32AB}" type="slidenum">
              <a:rPr lang="en-US" altLang="en-US"/>
              <a:pPr/>
              <a:t>‹#›</a:t>
            </a:fld>
            <a:endParaRPr lang="en-US" altLang="en-US"/>
          </a:p>
        </p:txBody>
      </p:sp>
    </p:spTree>
    <p:extLst>
      <p:ext uri="{BB962C8B-B14F-4D97-AF65-F5344CB8AC3E}">
        <p14:creationId xmlns:p14="http://schemas.microsoft.com/office/powerpoint/2010/main" val="24081509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fld id="{0FE6D15B-00BE-4985-8F2A-CDDBC903B741}" type="slidenum">
              <a:rPr lang="en-US" altLang="en-US"/>
              <a:pPr/>
              <a:t>‹#›</a:t>
            </a:fld>
            <a:endParaRPr lang="en-US" altLang="en-US"/>
          </a:p>
        </p:txBody>
      </p:sp>
    </p:spTree>
    <p:extLst>
      <p:ext uri="{BB962C8B-B14F-4D97-AF65-F5344CB8AC3E}">
        <p14:creationId xmlns:p14="http://schemas.microsoft.com/office/powerpoint/2010/main" val="337378708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a:ln/>
        </p:spPr>
        <p:txBody>
          <a:bodyPr/>
          <a:lstStyle>
            <a:lvl1pPr>
              <a:defRPr/>
            </a:lvl1pPr>
          </a:lstStyle>
          <a:p>
            <a:pPr>
              <a:defRPr/>
            </a:pPr>
            <a:endParaRPr lang="en-US"/>
          </a:p>
        </p:txBody>
      </p:sp>
      <p:sp>
        <p:nvSpPr>
          <p:cNvPr id="8" name="Rectangle 14"/>
          <p:cNvSpPr>
            <a:spLocks noGrp="1" noChangeArrowheads="1"/>
          </p:cNvSpPr>
          <p:nvPr>
            <p:ph type="ftr" sz="quarter" idx="11"/>
          </p:nvPr>
        </p:nvSpPr>
        <p:spPr>
          <a:ln/>
        </p:spPr>
        <p:txBody>
          <a:bodyPr/>
          <a:lstStyle>
            <a:lvl1pPr>
              <a:defRPr/>
            </a:lvl1pPr>
          </a:lstStyle>
          <a:p>
            <a:pPr>
              <a:defRPr/>
            </a:pPr>
            <a:endParaRPr lang="en-US"/>
          </a:p>
        </p:txBody>
      </p:sp>
      <p:sp>
        <p:nvSpPr>
          <p:cNvPr id="9" name="Rectangle 15"/>
          <p:cNvSpPr>
            <a:spLocks noGrp="1" noChangeArrowheads="1"/>
          </p:cNvSpPr>
          <p:nvPr>
            <p:ph type="sldNum" sz="quarter" idx="12"/>
          </p:nvPr>
        </p:nvSpPr>
        <p:spPr>
          <a:ln/>
        </p:spPr>
        <p:txBody>
          <a:bodyPr/>
          <a:lstStyle>
            <a:lvl1pPr>
              <a:defRPr/>
            </a:lvl1pPr>
          </a:lstStyle>
          <a:p>
            <a:fld id="{87A5E091-3767-4A2E-8ECB-F351DE21D18A}" type="slidenum">
              <a:rPr lang="en-US" altLang="en-US"/>
              <a:pPr/>
              <a:t>‹#›</a:t>
            </a:fld>
            <a:endParaRPr lang="en-US" altLang="en-US"/>
          </a:p>
        </p:txBody>
      </p:sp>
    </p:spTree>
    <p:extLst>
      <p:ext uri="{BB962C8B-B14F-4D97-AF65-F5344CB8AC3E}">
        <p14:creationId xmlns:p14="http://schemas.microsoft.com/office/powerpoint/2010/main" val="13278475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a:ln/>
        </p:spPr>
        <p:txBody>
          <a:bodyPr/>
          <a:lstStyle>
            <a:lvl1pPr>
              <a:defRPr/>
            </a:lvl1pPr>
          </a:lstStyle>
          <a:p>
            <a:pPr>
              <a:defRPr/>
            </a:pPr>
            <a:endParaRPr lang="en-US"/>
          </a:p>
        </p:txBody>
      </p:sp>
      <p:sp>
        <p:nvSpPr>
          <p:cNvPr id="4" name="Rectangle 14"/>
          <p:cNvSpPr>
            <a:spLocks noGrp="1" noChangeArrowheads="1"/>
          </p:cNvSpPr>
          <p:nvPr>
            <p:ph type="ftr" sz="quarter" idx="11"/>
          </p:nvPr>
        </p:nvSpPr>
        <p:spPr>
          <a:ln/>
        </p:spPr>
        <p:txBody>
          <a:bodyPr/>
          <a:lstStyle>
            <a:lvl1pPr>
              <a:defRPr/>
            </a:lvl1pPr>
          </a:lstStyle>
          <a:p>
            <a:pPr>
              <a:defRPr/>
            </a:pPr>
            <a:endParaRPr lang="en-US"/>
          </a:p>
        </p:txBody>
      </p:sp>
      <p:sp>
        <p:nvSpPr>
          <p:cNvPr id="5" name="Rectangle 15"/>
          <p:cNvSpPr>
            <a:spLocks noGrp="1" noChangeArrowheads="1"/>
          </p:cNvSpPr>
          <p:nvPr>
            <p:ph type="sldNum" sz="quarter" idx="12"/>
          </p:nvPr>
        </p:nvSpPr>
        <p:spPr>
          <a:ln/>
        </p:spPr>
        <p:txBody>
          <a:bodyPr/>
          <a:lstStyle>
            <a:lvl1pPr>
              <a:defRPr/>
            </a:lvl1pPr>
          </a:lstStyle>
          <a:p>
            <a:fld id="{43E34A0F-7D7D-4E38-860A-ED47635FE9F6}" type="slidenum">
              <a:rPr lang="en-US" altLang="en-US"/>
              <a:pPr/>
              <a:t>‹#›</a:t>
            </a:fld>
            <a:endParaRPr lang="en-US" altLang="en-US"/>
          </a:p>
        </p:txBody>
      </p:sp>
    </p:spTree>
    <p:extLst>
      <p:ext uri="{BB962C8B-B14F-4D97-AF65-F5344CB8AC3E}">
        <p14:creationId xmlns:p14="http://schemas.microsoft.com/office/powerpoint/2010/main" val="40507723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p>
        </p:txBody>
      </p:sp>
      <p:sp>
        <p:nvSpPr>
          <p:cNvPr id="3" name="Rectangle 14"/>
          <p:cNvSpPr>
            <a:spLocks noGrp="1" noChangeArrowheads="1"/>
          </p:cNvSpPr>
          <p:nvPr>
            <p:ph type="ftr" sz="quarter" idx="11"/>
          </p:nvPr>
        </p:nvSpPr>
        <p:spPr>
          <a:ln/>
        </p:spPr>
        <p:txBody>
          <a:bodyPr/>
          <a:lstStyle>
            <a:lvl1pPr>
              <a:defRPr/>
            </a:lvl1pPr>
          </a:lstStyle>
          <a:p>
            <a:pPr>
              <a:defRPr/>
            </a:pPr>
            <a:endParaRPr lang="en-US"/>
          </a:p>
        </p:txBody>
      </p:sp>
      <p:sp>
        <p:nvSpPr>
          <p:cNvPr id="4" name="Rectangle 15"/>
          <p:cNvSpPr>
            <a:spLocks noGrp="1" noChangeArrowheads="1"/>
          </p:cNvSpPr>
          <p:nvPr>
            <p:ph type="sldNum" sz="quarter" idx="12"/>
          </p:nvPr>
        </p:nvSpPr>
        <p:spPr>
          <a:ln/>
        </p:spPr>
        <p:txBody>
          <a:bodyPr/>
          <a:lstStyle>
            <a:lvl1pPr>
              <a:defRPr/>
            </a:lvl1pPr>
          </a:lstStyle>
          <a:p>
            <a:fld id="{626E1459-E2B1-469F-8105-160EF4247B54}" type="slidenum">
              <a:rPr lang="en-US" altLang="en-US"/>
              <a:pPr/>
              <a:t>‹#›</a:t>
            </a:fld>
            <a:endParaRPr lang="en-US" altLang="en-US"/>
          </a:p>
        </p:txBody>
      </p:sp>
    </p:spTree>
    <p:extLst>
      <p:ext uri="{BB962C8B-B14F-4D97-AF65-F5344CB8AC3E}">
        <p14:creationId xmlns:p14="http://schemas.microsoft.com/office/powerpoint/2010/main" val="50980197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fld id="{5FCEE434-CBAB-46C9-BC18-832D69BBEB9E}" type="slidenum">
              <a:rPr lang="en-US" altLang="en-US"/>
              <a:pPr/>
              <a:t>‹#›</a:t>
            </a:fld>
            <a:endParaRPr lang="en-US" altLang="en-US"/>
          </a:p>
        </p:txBody>
      </p:sp>
    </p:spTree>
    <p:extLst>
      <p:ext uri="{BB962C8B-B14F-4D97-AF65-F5344CB8AC3E}">
        <p14:creationId xmlns:p14="http://schemas.microsoft.com/office/powerpoint/2010/main" val="381645393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fld id="{41711D42-6BDE-41DE-8058-2F7546D5716F}" type="slidenum">
              <a:rPr lang="en-US" altLang="en-US"/>
              <a:pPr/>
              <a:t>‹#›</a:t>
            </a:fld>
            <a:endParaRPr lang="en-US" altLang="en-US"/>
          </a:p>
        </p:txBody>
      </p:sp>
    </p:spTree>
    <p:extLst>
      <p:ext uri="{BB962C8B-B14F-4D97-AF65-F5344CB8AC3E}">
        <p14:creationId xmlns:p14="http://schemas.microsoft.com/office/powerpoint/2010/main" val="227475176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fld id="{DF8FD85F-B5D0-4D9C-895B-4D3CFB038CCE}" type="slidenum">
              <a:rPr lang="en-US" altLang="en-US"/>
              <a:pPr/>
              <a:t>‹#›</a:t>
            </a:fld>
            <a:endParaRPr lang="en-US" altLang="en-US"/>
          </a:p>
        </p:txBody>
      </p:sp>
    </p:spTree>
    <p:extLst>
      <p:ext uri="{BB962C8B-B14F-4D97-AF65-F5344CB8AC3E}">
        <p14:creationId xmlns:p14="http://schemas.microsoft.com/office/powerpoint/2010/main" val="125062387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fld id="{7064A72B-8AB3-4AD4-9DC0-5CC81DC518EC}" type="slidenum">
              <a:rPr lang="en-US" altLang="en-US"/>
              <a:pPr/>
              <a:t>‹#›</a:t>
            </a:fld>
            <a:endParaRPr lang="en-US" altLang="en-US"/>
          </a:p>
        </p:txBody>
      </p:sp>
    </p:spTree>
    <p:extLst>
      <p:ext uri="{BB962C8B-B14F-4D97-AF65-F5344CB8AC3E}">
        <p14:creationId xmlns:p14="http://schemas.microsoft.com/office/powerpoint/2010/main" val="267252090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fld id="{369F58BC-5FAA-4D9C-9D9E-BE2FE787DF33}" type="slidenum">
              <a:rPr lang="en-US" altLang="en-US"/>
              <a:pPr/>
              <a:t>‹#›</a:t>
            </a:fld>
            <a:endParaRPr lang="en-US" altLang="en-US"/>
          </a:p>
        </p:txBody>
      </p:sp>
    </p:spTree>
    <p:extLst>
      <p:ext uri="{BB962C8B-B14F-4D97-AF65-F5344CB8AC3E}">
        <p14:creationId xmlns:p14="http://schemas.microsoft.com/office/powerpoint/2010/main" val="42616771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6"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A98943B-5657-4442-91B4-B8BD287A2362}" type="datetimeFigureOut">
              <a:rPr lang="en-US" smtClean="0"/>
              <a:t>4/15/2016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26C1C8-9EEE-4207-A55B-B48AF0D38A94}" type="slidenum">
              <a:rPr lang="en-US" smtClean="0"/>
              <a:t>‹#›</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1441481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11745384" y="0"/>
            <a:ext cx="446616"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defRPr/>
            </a:pPr>
            <a:endParaRPr lang="en-US" sz="1800">
              <a:latin typeface="Times New Roman" charset="0"/>
            </a:endParaRPr>
          </a:p>
        </p:txBody>
      </p:sp>
      <p:sp>
        <p:nvSpPr>
          <p:cNvPr id="5" name="Freeform 3"/>
          <p:cNvSpPr>
            <a:spLocks/>
          </p:cNvSpPr>
          <p:nvPr/>
        </p:nvSpPr>
        <p:spPr bwMode="white">
          <a:xfrm>
            <a:off x="-12700" y="4489450"/>
            <a:ext cx="7672917" cy="2368550"/>
          </a:xfrm>
          <a:custGeom>
            <a:avLst/>
            <a:gdLst>
              <a:gd name="T0" fmla="*/ 0 w 3625"/>
              <a:gd name="T1" fmla="*/ 2147483646 h 1492"/>
              <a:gd name="T2" fmla="*/ 0 w 3625"/>
              <a:gd name="T3" fmla="*/ 0 h 1492"/>
              <a:gd name="T4" fmla="*/ 2147483646 w 3625"/>
              <a:gd name="T5" fmla="*/ 2147483646 h 1492"/>
              <a:gd name="T6" fmla="*/ 2147483646 w 3625"/>
              <a:gd name="T7" fmla="*/ 2147483646 h 1492"/>
              <a:gd name="T8" fmla="*/ 2147483646 w 3625"/>
              <a:gd name="T9" fmla="*/ 2147483646 h 1492"/>
              <a:gd name="T10" fmla="*/ 2147483646 w 3625"/>
              <a:gd name="T11" fmla="*/ 2147483646 h 1492"/>
              <a:gd name="T12" fmla="*/ 2147483646 w 3625"/>
              <a:gd name="T13" fmla="*/ 2147483646 h 1492"/>
              <a:gd name="T14" fmla="*/ 2147483646 w 3625"/>
              <a:gd name="T15" fmla="*/ 2147483646 h 1492"/>
              <a:gd name="T16" fmla="*/ 2147483646 w 3625"/>
              <a:gd name="T17" fmla="*/ 2147483646 h 1492"/>
              <a:gd name="T18" fmla="*/ 2147483646 w 3625"/>
              <a:gd name="T19" fmla="*/ 2147483646 h 1492"/>
              <a:gd name="T20" fmla="*/ 2147483646 w 3625"/>
              <a:gd name="T21" fmla="*/ 2147483646 h 1492"/>
              <a:gd name="T22" fmla="*/ 2147483646 w 3625"/>
              <a:gd name="T23" fmla="*/ 2147483646 h 1492"/>
              <a:gd name="T24" fmla="*/ 2147483646 w 3625"/>
              <a:gd name="T25" fmla="*/ 2147483646 h 1492"/>
              <a:gd name="T26" fmla="*/ 2147483646 w 3625"/>
              <a:gd name="T27" fmla="*/ 2147483646 h 1492"/>
              <a:gd name="T28" fmla="*/ 2147483646 w 3625"/>
              <a:gd name="T29" fmla="*/ 2147483646 h 1492"/>
              <a:gd name="T30" fmla="*/ 2147483646 w 3625"/>
              <a:gd name="T31" fmla="*/ 2147483646 h 1492"/>
              <a:gd name="T32" fmla="*/ 2147483646 w 3625"/>
              <a:gd name="T33" fmla="*/ 2147483646 h 1492"/>
              <a:gd name="T34" fmla="*/ 2147483646 w 3625"/>
              <a:gd name="T35" fmla="*/ 2147483646 h 1492"/>
              <a:gd name="T36" fmla="*/ 2147483646 w 3625"/>
              <a:gd name="T37" fmla="*/ 2147483646 h 1492"/>
              <a:gd name="T38" fmla="*/ 2147483646 w 3625"/>
              <a:gd name="T39" fmla="*/ 2147483646 h 1492"/>
              <a:gd name="T40" fmla="*/ 2147483646 w 3625"/>
              <a:gd name="T41" fmla="*/ 2147483646 h 1492"/>
              <a:gd name="T42" fmla="*/ 2147483646 w 3625"/>
              <a:gd name="T43" fmla="*/ 2147483646 h 1492"/>
              <a:gd name="T44" fmla="*/ 2147483646 w 3625"/>
              <a:gd name="T45" fmla="*/ 2147483646 h 1492"/>
              <a:gd name="T46" fmla="*/ 2147483646 w 3625"/>
              <a:gd name="T47" fmla="*/ 2147483646 h 1492"/>
              <a:gd name="T48" fmla="*/ 2147483646 w 3625"/>
              <a:gd name="T49" fmla="*/ 2147483646 h 1492"/>
              <a:gd name="T50" fmla="*/ 2147483646 w 3625"/>
              <a:gd name="T51" fmla="*/ 2147483646 h 1492"/>
              <a:gd name="T52" fmla="*/ 0 w 3625"/>
              <a:gd name="T53" fmla="*/ 2147483646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sp>
        <p:nvSpPr>
          <p:cNvPr id="6" name="Freeform 4"/>
          <p:cNvSpPr>
            <a:spLocks/>
          </p:cNvSpPr>
          <p:nvPr/>
        </p:nvSpPr>
        <p:spPr bwMode="white">
          <a:xfrm>
            <a:off x="1" y="3817939"/>
            <a:ext cx="10886017" cy="3019425"/>
          </a:xfrm>
          <a:custGeom>
            <a:avLst/>
            <a:gdLst>
              <a:gd name="T0" fmla="*/ 2147483646 w 5143"/>
              <a:gd name="T1" fmla="*/ 2147483646 h 1902"/>
              <a:gd name="T2" fmla="*/ 2147483646 w 5143"/>
              <a:gd name="T3" fmla="*/ 2147483646 h 1902"/>
              <a:gd name="T4" fmla="*/ 2147483646 w 5143"/>
              <a:gd name="T5" fmla="*/ 2147483646 h 1902"/>
              <a:gd name="T6" fmla="*/ 2147483646 w 5143"/>
              <a:gd name="T7" fmla="*/ 2147483646 h 1902"/>
              <a:gd name="T8" fmla="*/ 2147483646 w 5143"/>
              <a:gd name="T9" fmla="*/ 2147483646 h 1902"/>
              <a:gd name="T10" fmla="*/ 2147483646 w 5143"/>
              <a:gd name="T11" fmla="*/ 2147483646 h 1902"/>
              <a:gd name="T12" fmla="*/ 2147483646 w 5143"/>
              <a:gd name="T13" fmla="*/ 2147483646 h 1902"/>
              <a:gd name="T14" fmla="*/ 2147483646 w 5143"/>
              <a:gd name="T15" fmla="*/ 2147483646 h 1902"/>
              <a:gd name="T16" fmla="*/ 2147483646 w 5143"/>
              <a:gd name="T17" fmla="*/ 2147483646 h 1902"/>
              <a:gd name="T18" fmla="*/ 2147483646 w 5143"/>
              <a:gd name="T19" fmla="*/ 2147483646 h 1902"/>
              <a:gd name="T20" fmla="*/ 2147483646 w 5143"/>
              <a:gd name="T21" fmla="*/ 2147483646 h 1902"/>
              <a:gd name="T22" fmla="*/ 0 w 5143"/>
              <a:gd name="T23" fmla="*/ 0 h 1902"/>
              <a:gd name="T24" fmla="*/ 0 w 5143"/>
              <a:gd name="T25" fmla="*/ 2147483646 h 1902"/>
              <a:gd name="T26" fmla="*/ 0 w 5143"/>
              <a:gd name="T27" fmla="*/ 2147483646 h 1902"/>
              <a:gd name="T28" fmla="*/ 0 w 5143"/>
              <a:gd name="T29" fmla="*/ 2147483646 h 1902"/>
              <a:gd name="T30" fmla="*/ 0 w 5143"/>
              <a:gd name="T31" fmla="*/ 2147483646 h 1902"/>
              <a:gd name="T32" fmla="*/ 2147483646 w 5143"/>
              <a:gd name="T33" fmla="*/ 2147483646 h 1902"/>
              <a:gd name="T34" fmla="*/ 2147483646 w 5143"/>
              <a:gd name="T35" fmla="*/ 2147483646 h 1902"/>
              <a:gd name="T36" fmla="*/ 2147483646 w 5143"/>
              <a:gd name="T37" fmla="*/ 2147483646 h 1902"/>
              <a:gd name="T38" fmla="*/ 2147483646 w 5143"/>
              <a:gd name="T39" fmla="*/ 2147483646 h 1902"/>
              <a:gd name="T40" fmla="*/ 2147483646 w 5143"/>
              <a:gd name="T41" fmla="*/ 2147483646 h 1902"/>
              <a:gd name="T42" fmla="*/ 2147483646 w 5143"/>
              <a:gd name="T43" fmla="*/ 2147483646 h 1902"/>
              <a:gd name="T44" fmla="*/ 2147483646 w 5143"/>
              <a:gd name="T45" fmla="*/ 2147483646 h 1902"/>
              <a:gd name="T46" fmla="*/ 2147483646 w 5143"/>
              <a:gd name="T47" fmla="*/ 2147483646 h 1902"/>
              <a:gd name="T48" fmla="*/ 2147483646 w 5143"/>
              <a:gd name="T49" fmla="*/ 2147483646 h 1902"/>
              <a:gd name="T50" fmla="*/ 2147483646 w 5143"/>
              <a:gd name="T51" fmla="*/ 2147483646 h 1902"/>
              <a:gd name="T52" fmla="*/ 2147483646 w 5143"/>
              <a:gd name="T53" fmla="*/ 2147483646 h 1902"/>
              <a:gd name="T54" fmla="*/ 2147483646 w 5143"/>
              <a:gd name="T55" fmla="*/ 2147483646 h 1902"/>
              <a:gd name="T56" fmla="*/ 2147483646 w 5143"/>
              <a:gd name="T57" fmla="*/ 2147483646 h 1902"/>
              <a:gd name="T58" fmla="*/ 2147483646 w 5143"/>
              <a:gd name="T59" fmla="*/ 2147483646 h 1902"/>
              <a:gd name="T60" fmla="*/ 2147483646 w 5143"/>
              <a:gd name="T61" fmla="*/ 2147483646 h 1902"/>
              <a:gd name="T62" fmla="*/ 2147483646 w 5143"/>
              <a:gd name="T63" fmla="*/ 2147483646 h 1902"/>
              <a:gd name="T64" fmla="*/ 2147483646 w 5143"/>
              <a:gd name="T65" fmla="*/ 2147483646 h 1902"/>
              <a:gd name="T66" fmla="*/ 2147483646 w 5143"/>
              <a:gd name="T67" fmla="*/ 2147483646 h 1902"/>
              <a:gd name="T68" fmla="*/ 2147483646 w 5143"/>
              <a:gd name="T69" fmla="*/ 2147483646 h 1902"/>
              <a:gd name="T70" fmla="*/ 2147483646 w 5143"/>
              <a:gd name="T71" fmla="*/ 2147483646 h 1902"/>
              <a:gd name="T72" fmla="*/ 2147483646 w 5143"/>
              <a:gd name="T73" fmla="*/ 2147483646 h 1902"/>
              <a:gd name="T74" fmla="*/ 2147483646 w 5143"/>
              <a:gd name="T75" fmla="*/ 2147483646 h 1902"/>
              <a:gd name="T76" fmla="*/ 2147483646 w 5143"/>
              <a:gd name="T77" fmla="*/ 2147483646 h 1902"/>
              <a:gd name="T78" fmla="*/ 2147483646 w 5143"/>
              <a:gd name="T79" fmla="*/ 2147483646 h 1902"/>
              <a:gd name="T80" fmla="*/ 2147483646 w 5143"/>
              <a:gd name="T81" fmla="*/ 2147483646 h 1902"/>
              <a:gd name="T82" fmla="*/ 2147483646 w 5143"/>
              <a:gd name="T83" fmla="*/ 2147483646 h 1902"/>
              <a:gd name="T84" fmla="*/ 2147483646 w 5143"/>
              <a:gd name="T85" fmla="*/ 2147483646 h 1902"/>
              <a:gd name="T86" fmla="*/ 2147483646 w 5143"/>
              <a:gd name="T87" fmla="*/ 2147483646 h 1902"/>
              <a:gd name="T88" fmla="*/ 2147483646 w 5143"/>
              <a:gd name="T89" fmla="*/ 2147483646 h 1902"/>
              <a:gd name="T90" fmla="*/ 2147483646 w 5143"/>
              <a:gd name="T91" fmla="*/ 2147483646 h 1902"/>
              <a:gd name="T92" fmla="*/ 2147483646 w 5143"/>
              <a:gd name="T93" fmla="*/ 2147483646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7" name="Freeform 5"/>
          <p:cNvSpPr>
            <a:spLocks/>
          </p:cNvSpPr>
          <p:nvPr/>
        </p:nvSpPr>
        <p:spPr bwMode="white">
          <a:xfrm>
            <a:off x="0" y="3146425"/>
            <a:ext cx="12192000" cy="3690938"/>
          </a:xfrm>
          <a:custGeom>
            <a:avLst/>
            <a:gdLst>
              <a:gd name="T0" fmla="*/ 0 w 5760"/>
              <a:gd name="T1" fmla="*/ 0 h 2325"/>
              <a:gd name="T2" fmla="*/ 0 w 5760"/>
              <a:gd name="T3" fmla="*/ 2147483646 h 2325"/>
              <a:gd name="T4" fmla="*/ 2147483646 w 5760"/>
              <a:gd name="T5" fmla="*/ 2147483646 h 2325"/>
              <a:gd name="T6" fmla="*/ 2147483646 w 5760"/>
              <a:gd name="T7" fmla="*/ 2147483646 h 2325"/>
              <a:gd name="T8" fmla="*/ 2147483646 w 5760"/>
              <a:gd name="T9" fmla="*/ 2147483646 h 2325"/>
              <a:gd name="T10" fmla="*/ 2147483646 w 5760"/>
              <a:gd name="T11" fmla="*/ 2147483646 h 2325"/>
              <a:gd name="T12" fmla="*/ 2147483646 w 5760"/>
              <a:gd name="T13" fmla="*/ 2147483646 h 2325"/>
              <a:gd name="T14" fmla="*/ 2147483646 w 5760"/>
              <a:gd name="T15" fmla="*/ 2147483646 h 2325"/>
              <a:gd name="T16" fmla="*/ 2147483646 w 5760"/>
              <a:gd name="T17" fmla="*/ 2147483646 h 2325"/>
              <a:gd name="T18" fmla="*/ 2147483646 w 5760"/>
              <a:gd name="T19" fmla="*/ 2147483646 h 2325"/>
              <a:gd name="T20" fmla="*/ 2147483646 w 5760"/>
              <a:gd name="T21" fmla="*/ 2147483646 h 2325"/>
              <a:gd name="T22" fmla="*/ 2147483646 w 5760"/>
              <a:gd name="T23" fmla="*/ 2147483646 h 2325"/>
              <a:gd name="T24" fmla="*/ 2147483646 w 5760"/>
              <a:gd name="T25" fmla="*/ 2147483646 h 2325"/>
              <a:gd name="T26" fmla="*/ 2147483646 w 5760"/>
              <a:gd name="T27" fmla="*/ 2147483646 h 2325"/>
              <a:gd name="T28" fmla="*/ 2147483646 w 5760"/>
              <a:gd name="T29" fmla="*/ 2147483646 h 2325"/>
              <a:gd name="T30" fmla="*/ 2147483646 w 5760"/>
              <a:gd name="T31" fmla="*/ 2147483646 h 2325"/>
              <a:gd name="T32" fmla="*/ 2147483646 w 5760"/>
              <a:gd name="T33" fmla="*/ 2147483646 h 2325"/>
              <a:gd name="T34" fmla="*/ 2147483646 w 5760"/>
              <a:gd name="T35" fmla="*/ 2147483646 h 2325"/>
              <a:gd name="T36" fmla="*/ 2147483646 w 5760"/>
              <a:gd name="T37" fmla="*/ 2147483646 h 2325"/>
              <a:gd name="T38" fmla="*/ 2147483646 w 5760"/>
              <a:gd name="T39" fmla="*/ 2147483646 h 2325"/>
              <a:gd name="T40" fmla="*/ 2147483646 w 5760"/>
              <a:gd name="T41" fmla="*/ 2147483646 h 2325"/>
              <a:gd name="T42" fmla="*/ 2147483646 w 5760"/>
              <a:gd name="T43" fmla="*/ 2147483646 h 2325"/>
              <a:gd name="T44" fmla="*/ 2147483646 w 5760"/>
              <a:gd name="T45" fmla="*/ 2147483646 h 2325"/>
              <a:gd name="T46" fmla="*/ 2147483646 w 5760"/>
              <a:gd name="T47" fmla="*/ 2147483646 h 2325"/>
              <a:gd name="T48" fmla="*/ 2147483646 w 5760"/>
              <a:gd name="T49" fmla="*/ 2147483646 h 2325"/>
              <a:gd name="T50" fmla="*/ 2147483646 w 5760"/>
              <a:gd name="T51" fmla="*/ 2147483646 h 2325"/>
              <a:gd name="T52" fmla="*/ 2147483646 w 5760"/>
              <a:gd name="T53" fmla="*/ 2147483646 h 2325"/>
              <a:gd name="T54" fmla="*/ 2147483646 w 5760"/>
              <a:gd name="T55" fmla="*/ 2147483646 h 2325"/>
              <a:gd name="T56" fmla="*/ 2147483646 w 5760"/>
              <a:gd name="T57" fmla="*/ 2147483646 h 2325"/>
              <a:gd name="T58" fmla="*/ 2147483646 w 5760"/>
              <a:gd name="T59" fmla="*/ 2147483646 h 2325"/>
              <a:gd name="T60" fmla="*/ 2147483646 w 5760"/>
              <a:gd name="T61" fmla="*/ 2147483646 h 2325"/>
              <a:gd name="T62" fmla="*/ 2147483646 w 5760"/>
              <a:gd name="T63" fmla="*/ 2147483646 h 2325"/>
              <a:gd name="T64" fmla="*/ 2147483646 w 5760"/>
              <a:gd name="T65" fmla="*/ 2147483646 h 2325"/>
              <a:gd name="T66" fmla="*/ 2147483646 w 5760"/>
              <a:gd name="T67" fmla="*/ 2147483646 h 2325"/>
              <a:gd name="T68" fmla="*/ 2147483646 w 5760"/>
              <a:gd name="T69" fmla="*/ 2147483646 h 2325"/>
              <a:gd name="T70" fmla="*/ 2147483646 w 5760"/>
              <a:gd name="T71" fmla="*/ 2147483646 h 2325"/>
              <a:gd name="T72" fmla="*/ 2147483646 w 5760"/>
              <a:gd name="T73" fmla="*/ 2147483646 h 2325"/>
              <a:gd name="T74" fmla="*/ 2147483646 w 5760"/>
              <a:gd name="T75" fmla="*/ 2147483646 h 2325"/>
              <a:gd name="T76" fmla="*/ 2147483646 w 5760"/>
              <a:gd name="T77" fmla="*/ 2147483646 h 2325"/>
              <a:gd name="T78" fmla="*/ 2147483646 w 5760"/>
              <a:gd name="T79" fmla="*/ 2147483646 h 2325"/>
              <a:gd name="T80" fmla="*/ 2147483646 w 5760"/>
              <a:gd name="T81" fmla="*/ 2147483646 h 2325"/>
              <a:gd name="T82" fmla="*/ 2147483646 w 5760"/>
              <a:gd name="T83" fmla="*/ 2147483646 h 2325"/>
              <a:gd name="T84" fmla="*/ 2147483646 w 5760"/>
              <a:gd name="T85" fmla="*/ 2147483646 h 2325"/>
              <a:gd name="T86" fmla="*/ 2147483646 w 5760"/>
              <a:gd name="T87" fmla="*/ 2147483646 h 2325"/>
              <a:gd name="T88" fmla="*/ 2147483646 w 5760"/>
              <a:gd name="T89" fmla="*/ 2147483646 h 2325"/>
              <a:gd name="T90" fmla="*/ 2147483646 w 5760"/>
              <a:gd name="T91" fmla="*/ 2147483646 h 2325"/>
              <a:gd name="T92" fmla="*/ 2147483646 w 5760"/>
              <a:gd name="T93" fmla="*/ 2147483646 h 2325"/>
              <a:gd name="T94" fmla="*/ 2147483646 w 5760"/>
              <a:gd name="T95" fmla="*/ 2147483646 h 2325"/>
              <a:gd name="T96" fmla="*/ 2147483646 w 5760"/>
              <a:gd name="T97" fmla="*/ 2147483646 h 2325"/>
              <a:gd name="T98" fmla="*/ 2147483646 w 5760"/>
              <a:gd name="T99" fmla="*/ 2147483646 h 2325"/>
              <a:gd name="T100" fmla="*/ 2147483646 w 5760"/>
              <a:gd name="T101" fmla="*/ 2147483646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8" name="Freeform 6"/>
          <p:cNvSpPr>
            <a:spLocks/>
          </p:cNvSpPr>
          <p:nvPr/>
        </p:nvSpPr>
        <p:spPr bwMode="white">
          <a:xfrm>
            <a:off x="0" y="2460625"/>
            <a:ext cx="12192000" cy="2497138"/>
          </a:xfrm>
          <a:custGeom>
            <a:avLst/>
            <a:gdLst>
              <a:gd name="T0" fmla="*/ 0 w 5760"/>
              <a:gd name="T1" fmla="*/ 0 h 1573"/>
              <a:gd name="T2" fmla="*/ 0 w 5760"/>
              <a:gd name="T3" fmla="*/ 2147483646 h 1573"/>
              <a:gd name="T4" fmla="*/ 2147483646 w 5760"/>
              <a:gd name="T5" fmla="*/ 2147483646 h 1573"/>
              <a:gd name="T6" fmla="*/ 2147483646 w 5760"/>
              <a:gd name="T7" fmla="*/ 2147483646 h 1573"/>
              <a:gd name="T8" fmla="*/ 2147483646 w 5760"/>
              <a:gd name="T9" fmla="*/ 2147483646 h 1573"/>
              <a:gd name="T10" fmla="*/ 2147483646 w 5760"/>
              <a:gd name="T11" fmla="*/ 2147483646 h 1573"/>
              <a:gd name="T12" fmla="*/ 2147483646 w 5760"/>
              <a:gd name="T13" fmla="*/ 2147483646 h 1573"/>
              <a:gd name="T14" fmla="*/ 2147483646 w 5760"/>
              <a:gd name="T15" fmla="*/ 2147483646 h 1573"/>
              <a:gd name="T16" fmla="*/ 2147483646 w 5760"/>
              <a:gd name="T17" fmla="*/ 2147483646 h 1573"/>
              <a:gd name="T18" fmla="*/ 2147483646 w 5760"/>
              <a:gd name="T19" fmla="*/ 2147483646 h 1573"/>
              <a:gd name="T20" fmla="*/ 2147483646 w 5760"/>
              <a:gd name="T21" fmla="*/ 2147483646 h 1573"/>
              <a:gd name="T22" fmla="*/ 2147483646 w 5760"/>
              <a:gd name="T23" fmla="*/ 2147483646 h 1573"/>
              <a:gd name="T24" fmla="*/ 2147483646 w 5760"/>
              <a:gd name="T25" fmla="*/ 2147483646 h 1573"/>
              <a:gd name="T26" fmla="*/ 2147483646 w 5760"/>
              <a:gd name="T27" fmla="*/ 2147483646 h 1573"/>
              <a:gd name="T28" fmla="*/ 2147483646 w 5760"/>
              <a:gd name="T29" fmla="*/ 2147483646 h 1573"/>
              <a:gd name="T30" fmla="*/ 2147483646 w 5760"/>
              <a:gd name="T31" fmla="*/ 2147483646 h 1573"/>
              <a:gd name="T32" fmla="*/ 2147483646 w 5760"/>
              <a:gd name="T33" fmla="*/ 2147483646 h 1573"/>
              <a:gd name="T34" fmla="*/ 2147483646 w 5760"/>
              <a:gd name="T35" fmla="*/ 2147483646 h 1573"/>
              <a:gd name="T36" fmla="*/ 2147483646 w 5760"/>
              <a:gd name="T37" fmla="*/ 2147483646 h 1573"/>
              <a:gd name="T38" fmla="*/ 2147483646 w 5760"/>
              <a:gd name="T39" fmla="*/ 2147483646 h 1573"/>
              <a:gd name="T40" fmla="*/ 2147483646 w 5760"/>
              <a:gd name="T41" fmla="*/ 2147483646 h 1573"/>
              <a:gd name="T42" fmla="*/ 2147483646 w 5760"/>
              <a:gd name="T43" fmla="*/ 2147483646 h 1573"/>
              <a:gd name="T44" fmla="*/ 2147483646 w 5760"/>
              <a:gd name="T45" fmla="*/ 2147483646 h 1573"/>
              <a:gd name="T46" fmla="*/ 2147483646 w 5760"/>
              <a:gd name="T47" fmla="*/ 2147483646 h 1573"/>
              <a:gd name="T48" fmla="*/ 2147483646 w 5760"/>
              <a:gd name="T49" fmla="*/ 2147483646 h 1573"/>
              <a:gd name="T50" fmla="*/ 2147483646 w 5760"/>
              <a:gd name="T51" fmla="*/ 2147483646 h 1573"/>
              <a:gd name="T52" fmla="*/ 2147483646 w 5760"/>
              <a:gd name="T53" fmla="*/ 2147483646 h 1573"/>
              <a:gd name="T54" fmla="*/ 2147483646 w 5760"/>
              <a:gd name="T55" fmla="*/ 2147483646 h 1573"/>
              <a:gd name="T56" fmla="*/ 2147483646 w 5760"/>
              <a:gd name="T57" fmla="*/ 2147483646 h 1573"/>
              <a:gd name="T58" fmla="*/ 2147483646 w 5760"/>
              <a:gd name="T59" fmla="*/ 2147483646 h 1573"/>
              <a:gd name="T60" fmla="*/ 2147483646 w 5760"/>
              <a:gd name="T61" fmla="*/ 2147483646 h 1573"/>
              <a:gd name="T62" fmla="*/ 2147483646 w 5760"/>
              <a:gd name="T63" fmla="*/ 2147483646 h 1573"/>
              <a:gd name="T64" fmla="*/ 2147483646 w 5760"/>
              <a:gd name="T65" fmla="*/ 2147483646 h 1573"/>
              <a:gd name="T66" fmla="*/ 2147483646 w 5760"/>
              <a:gd name="T67" fmla="*/ 2147483646 h 1573"/>
              <a:gd name="T68" fmla="*/ 2147483646 w 5760"/>
              <a:gd name="T69" fmla="*/ 2147483646 h 1573"/>
              <a:gd name="T70" fmla="*/ 2147483646 w 5760"/>
              <a:gd name="T71" fmla="*/ 2147483646 h 1573"/>
              <a:gd name="T72" fmla="*/ 2147483646 w 5760"/>
              <a:gd name="T73" fmla="*/ 2147483646 h 1573"/>
              <a:gd name="T74" fmla="*/ 2147483646 w 5760"/>
              <a:gd name="T75" fmla="*/ 2147483646 h 1573"/>
              <a:gd name="T76" fmla="*/ 2147483646 w 5760"/>
              <a:gd name="T77" fmla="*/ 2147483646 h 1573"/>
              <a:gd name="T78" fmla="*/ 2147483646 w 5760"/>
              <a:gd name="T79" fmla="*/ 2147483646 h 1573"/>
              <a:gd name="T80" fmla="*/ 2147483646 w 5760"/>
              <a:gd name="T81" fmla="*/ 2147483646 h 1573"/>
              <a:gd name="T82" fmla="*/ 2147483646 w 5760"/>
              <a:gd name="T83" fmla="*/ 2147483646 h 1573"/>
              <a:gd name="T84" fmla="*/ 2147483646 w 5760"/>
              <a:gd name="T85" fmla="*/ 2147483646 h 1573"/>
              <a:gd name="T86" fmla="*/ 2147483646 w 5760"/>
              <a:gd name="T87" fmla="*/ 2147483646 h 1573"/>
              <a:gd name="T88" fmla="*/ 2147483646 w 5760"/>
              <a:gd name="T89" fmla="*/ 2147483646 h 1573"/>
              <a:gd name="T90" fmla="*/ 2147483646 w 5760"/>
              <a:gd name="T91" fmla="*/ 2147483646 h 1573"/>
              <a:gd name="T92" fmla="*/ 2147483646 w 5760"/>
              <a:gd name="T93" fmla="*/ 2147483646 h 1573"/>
              <a:gd name="T94" fmla="*/ 2147483646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9" name="Freeform 7"/>
          <p:cNvSpPr>
            <a:spLocks/>
          </p:cNvSpPr>
          <p:nvPr/>
        </p:nvSpPr>
        <p:spPr bwMode="white">
          <a:xfrm>
            <a:off x="0" y="1793876"/>
            <a:ext cx="12192000" cy="1539875"/>
          </a:xfrm>
          <a:custGeom>
            <a:avLst/>
            <a:gdLst>
              <a:gd name="T0" fmla="*/ 0 w 5760"/>
              <a:gd name="T1" fmla="*/ 0 h 970"/>
              <a:gd name="T2" fmla="*/ 0 w 5760"/>
              <a:gd name="T3" fmla="*/ 2147483646 h 970"/>
              <a:gd name="T4" fmla="*/ 2147483646 w 5760"/>
              <a:gd name="T5" fmla="*/ 2147483646 h 970"/>
              <a:gd name="T6" fmla="*/ 2147483646 w 5760"/>
              <a:gd name="T7" fmla="*/ 2147483646 h 970"/>
              <a:gd name="T8" fmla="*/ 2147483646 w 5760"/>
              <a:gd name="T9" fmla="*/ 2147483646 h 970"/>
              <a:gd name="T10" fmla="*/ 2147483646 w 5760"/>
              <a:gd name="T11" fmla="*/ 2147483646 h 970"/>
              <a:gd name="T12" fmla="*/ 2147483646 w 5760"/>
              <a:gd name="T13" fmla="*/ 2147483646 h 970"/>
              <a:gd name="T14" fmla="*/ 2147483646 w 5760"/>
              <a:gd name="T15" fmla="*/ 2147483646 h 970"/>
              <a:gd name="T16" fmla="*/ 2147483646 w 5760"/>
              <a:gd name="T17" fmla="*/ 2147483646 h 970"/>
              <a:gd name="T18" fmla="*/ 2147483646 w 5760"/>
              <a:gd name="T19" fmla="*/ 2147483646 h 970"/>
              <a:gd name="T20" fmla="*/ 2147483646 w 5760"/>
              <a:gd name="T21" fmla="*/ 2147483646 h 970"/>
              <a:gd name="T22" fmla="*/ 2147483646 w 5760"/>
              <a:gd name="T23" fmla="*/ 2147483646 h 970"/>
              <a:gd name="T24" fmla="*/ 2147483646 w 5760"/>
              <a:gd name="T25" fmla="*/ 2147483646 h 970"/>
              <a:gd name="T26" fmla="*/ 2147483646 w 5760"/>
              <a:gd name="T27" fmla="*/ 2147483646 h 970"/>
              <a:gd name="T28" fmla="*/ 2147483646 w 5760"/>
              <a:gd name="T29" fmla="*/ 2147483646 h 970"/>
              <a:gd name="T30" fmla="*/ 2147483646 w 5760"/>
              <a:gd name="T31" fmla="*/ 2147483646 h 970"/>
              <a:gd name="T32" fmla="*/ 2147483646 w 5760"/>
              <a:gd name="T33" fmla="*/ 2147483646 h 970"/>
              <a:gd name="T34" fmla="*/ 2147483646 w 5760"/>
              <a:gd name="T35" fmla="*/ 2147483646 h 970"/>
              <a:gd name="T36" fmla="*/ 2147483646 w 5760"/>
              <a:gd name="T37" fmla="*/ 2147483646 h 970"/>
              <a:gd name="T38" fmla="*/ 2147483646 w 5760"/>
              <a:gd name="T39" fmla="*/ 2147483646 h 970"/>
              <a:gd name="T40" fmla="*/ 2147483646 w 5760"/>
              <a:gd name="T41" fmla="*/ 2147483646 h 970"/>
              <a:gd name="T42" fmla="*/ 2147483646 w 5760"/>
              <a:gd name="T43" fmla="*/ 2147483646 h 970"/>
              <a:gd name="T44" fmla="*/ 2147483646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0" name="Freeform 8"/>
          <p:cNvSpPr>
            <a:spLocks/>
          </p:cNvSpPr>
          <p:nvPr/>
        </p:nvSpPr>
        <p:spPr bwMode="white">
          <a:xfrm>
            <a:off x="0" y="-20638"/>
            <a:ext cx="12192000" cy="1682751"/>
          </a:xfrm>
          <a:custGeom>
            <a:avLst/>
            <a:gdLst>
              <a:gd name="T0" fmla="*/ 0 w 5760"/>
              <a:gd name="T1" fmla="*/ 2147483646 h 1060"/>
              <a:gd name="T2" fmla="*/ 0 w 5760"/>
              <a:gd name="T3" fmla="*/ 2147483646 h 1060"/>
              <a:gd name="T4" fmla="*/ 2147483646 w 5760"/>
              <a:gd name="T5" fmla="*/ 2147483646 h 1060"/>
              <a:gd name="T6" fmla="*/ 2147483646 w 5760"/>
              <a:gd name="T7" fmla="*/ 0 h 1060"/>
              <a:gd name="T8" fmla="*/ 2147483646 w 5760"/>
              <a:gd name="T9" fmla="*/ 0 h 1060"/>
              <a:gd name="T10" fmla="*/ 2147483646 w 5760"/>
              <a:gd name="T11" fmla="*/ 2147483646 h 1060"/>
              <a:gd name="T12" fmla="*/ 2147483646 w 5760"/>
              <a:gd name="T13" fmla="*/ 2147483646 h 1060"/>
              <a:gd name="T14" fmla="*/ 2147483646 w 5760"/>
              <a:gd name="T15" fmla="*/ 2147483646 h 1060"/>
              <a:gd name="T16" fmla="*/ 2147483646 w 5760"/>
              <a:gd name="T17" fmla="*/ 2147483646 h 1060"/>
              <a:gd name="T18" fmla="*/ 2147483646 w 5760"/>
              <a:gd name="T19" fmla="*/ 2147483646 h 1060"/>
              <a:gd name="T20" fmla="*/ 2147483646 w 5760"/>
              <a:gd name="T21" fmla="*/ 2147483646 h 1060"/>
              <a:gd name="T22" fmla="*/ 2147483646 w 5760"/>
              <a:gd name="T23" fmla="*/ 2147483646 h 1060"/>
              <a:gd name="T24" fmla="*/ 2147483646 w 5760"/>
              <a:gd name="T25" fmla="*/ 2147483646 h 1060"/>
              <a:gd name="T26" fmla="*/ 2147483646 w 5760"/>
              <a:gd name="T27" fmla="*/ 2147483646 h 1060"/>
              <a:gd name="T28" fmla="*/ 2147483646 w 5760"/>
              <a:gd name="T29" fmla="*/ 2147483646 h 1060"/>
              <a:gd name="T30" fmla="*/ 2147483646 w 5760"/>
              <a:gd name="T31" fmla="*/ 2147483646 h 1060"/>
              <a:gd name="T32" fmla="*/ 2147483646 w 5760"/>
              <a:gd name="T33" fmla="*/ 2147483646 h 1060"/>
              <a:gd name="T34" fmla="*/ 2147483646 w 5760"/>
              <a:gd name="T35" fmla="*/ 2147483646 h 1060"/>
              <a:gd name="T36" fmla="*/ 2147483646 w 5760"/>
              <a:gd name="T37" fmla="*/ 2147483646 h 1060"/>
              <a:gd name="T38" fmla="*/ 2147483646 w 5760"/>
              <a:gd name="T39" fmla="*/ 2147483646 h 1060"/>
              <a:gd name="T40" fmla="*/ 2147483646 w 5760"/>
              <a:gd name="T41" fmla="*/ 2147483646 h 1060"/>
              <a:gd name="T42" fmla="*/ 2147483646 w 5760"/>
              <a:gd name="T43" fmla="*/ 2147483646 h 1060"/>
              <a:gd name="T44" fmla="*/ 2147483646 w 5760"/>
              <a:gd name="T45" fmla="*/ 2147483646 h 1060"/>
              <a:gd name="T46" fmla="*/ 2147483646 w 5760"/>
              <a:gd name="T47" fmla="*/ 2147483646 h 1060"/>
              <a:gd name="T48" fmla="*/ 2147483646 w 5760"/>
              <a:gd name="T49" fmla="*/ 2147483646 h 1060"/>
              <a:gd name="T50" fmla="*/ 2147483646 w 5760"/>
              <a:gd name="T51" fmla="*/ 2147483646 h 1060"/>
              <a:gd name="T52" fmla="*/ 2147483646 w 5760"/>
              <a:gd name="T53" fmla="*/ 2147483646 h 1060"/>
              <a:gd name="T54" fmla="*/ 0 w 5760"/>
              <a:gd name="T55" fmla="*/ 2147483646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1" name="Freeform 9"/>
          <p:cNvSpPr>
            <a:spLocks/>
          </p:cNvSpPr>
          <p:nvPr/>
        </p:nvSpPr>
        <p:spPr bwMode="white">
          <a:xfrm>
            <a:off x="0" y="-20638"/>
            <a:ext cx="11184467" cy="1068388"/>
          </a:xfrm>
          <a:custGeom>
            <a:avLst/>
            <a:gdLst>
              <a:gd name="T0" fmla="*/ 0 w 5284"/>
              <a:gd name="T1" fmla="*/ 2147483646 h 673"/>
              <a:gd name="T2" fmla="*/ 0 w 5284"/>
              <a:gd name="T3" fmla="*/ 2147483646 h 673"/>
              <a:gd name="T4" fmla="*/ 2147483646 w 5284"/>
              <a:gd name="T5" fmla="*/ 2147483646 h 673"/>
              <a:gd name="T6" fmla="*/ 2147483646 w 5284"/>
              <a:gd name="T7" fmla="*/ 2147483646 h 673"/>
              <a:gd name="T8" fmla="*/ 2147483646 w 5284"/>
              <a:gd name="T9" fmla="*/ 2147483646 h 673"/>
              <a:gd name="T10" fmla="*/ 2147483646 w 5284"/>
              <a:gd name="T11" fmla="*/ 2147483646 h 673"/>
              <a:gd name="T12" fmla="*/ 2147483646 w 5284"/>
              <a:gd name="T13" fmla="*/ 2147483646 h 673"/>
              <a:gd name="T14" fmla="*/ 2147483646 w 5284"/>
              <a:gd name="T15" fmla="*/ 2147483646 h 673"/>
              <a:gd name="T16" fmla="*/ 2147483646 w 5284"/>
              <a:gd name="T17" fmla="*/ 2147483646 h 673"/>
              <a:gd name="T18" fmla="*/ 2147483646 w 5284"/>
              <a:gd name="T19" fmla="*/ 2147483646 h 673"/>
              <a:gd name="T20" fmla="*/ 2147483646 w 5284"/>
              <a:gd name="T21" fmla="*/ 2147483646 h 673"/>
              <a:gd name="T22" fmla="*/ 2147483646 w 5284"/>
              <a:gd name="T23" fmla="*/ 2147483646 h 673"/>
              <a:gd name="T24" fmla="*/ 2147483646 w 5284"/>
              <a:gd name="T25" fmla="*/ 2147483646 h 673"/>
              <a:gd name="T26" fmla="*/ 2147483646 w 5284"/>
              <a:gd name="T27" fmla="*/ 2147483646 h 673"/>
              <a:gd name="T28" fmla="*/ 2147483646 w 5284"/>
              <a:gd name="T29" fmla="*/ 2147483646 h 673"/>
              <a:gd name="T30" fmla="*/ 2147483646 w 5284"/>
              <a:gd name="T31" fmla="*/ 2147483646 h 673"/>
              <a:gd name="T32" fmla="*/ 2147483646 w 5284"/>
              <a:gd name="T33" fmla="*/ 2147483646 h 673"/>
              <a:gd name="T34" fmla="*/ 2147483646 w 5284"/>
              <a:gd name="T35" fmla="*/ 2147483646 h 673"/>
              <a:gd name="T36" fmla="*/ 2147483646 w 5284"/>
              <a:gd name="T37" fmla="*/ 2147483646 h 673"/>
              <a:gd name="T38" fmla="*/ 2147483646 w 5284"/>
              <a:gd name="T39" fmla="*/ 2147483646 h 673"/>
              <a:gd name="T40" fmla="*/ 2147483646 w 5284"/>
              <a:gd name="T41" fmla="*/ 2147483646 h 673"/>
              <a:gd name="T42" fmla="*/ 2147483646 w 5284"/>
              <a:gd name="T43" fmla="*/ 2147483646 h 673"/>
              <a:gd name="T44" fmla="*/ 2147483646 w 5284"/>
              <a:gd name="T45" fmla="*/ 2147483646 h 673"/>
              <a:gd name="T46" fmla="*/ 2147483646 w 5284"/>
              <a:gd name="T47" fmla="*/ 2147483646 h 673"/>
              <a:gd name="T48" fmla="*/ 2147483646 w 5284"/>
              <a:gd name="T49" fmla="*/ 2147483646 h 673"/>
              <a:gd name="T50" fmla="*/ 2147483646 w 5284"/>
              <a:gd name="T51" fmla="*/ 2147483646 h 673"/>
              <a:gd name="T52" fmla="*/ 2147483646 w 5284"/>
              <a:gd name="T53" fmla="*/ 0 h 673"/>
              <a:gd name="T54" fmla="*/ 2147483646 w 5284"/>
              <a:gd name="T55" fmla="*/ 0 h 673"/>
              <a:gd name="T56" fmla="*/ 2147483646 w 5284"/>
              <a:gd name="T57" fmla="*/ 2147483646 h 673"/>
              <a:gd name="T58" fmla="*/ 2147483646 w 5284"/>
              <a:gd name="T59" fmla="*/ 2147483646 h 673"/>
              <a:gd name="T60" fmla="*/ 2147483646 w 5284"/>
              <a:gd name="T61" fmla="*/ 2147483646 h 673"/>
              <a:gd name="T62" fmla="*/ 2147483646 w 5284"/>
              <a:gd name="T63" fmla="*/ 2147483646 h 673"/>
              <a:gd name="T64" fmla="*/ 2147483646 w 5284"/>
              <a:gd name="T65" fmla="*/ 2147483646 h 673"/>
              <a:gd name="T66" fmla="*/ 2147483646 w 5284"/>
              <a:gd name="T67" fmla="*/ 2147483646 h 673"/>
              <a:gd name="T68" fmla="*/ 2147483646 w 5284"/>
              <a:gd name="T69" fmla="*/ 2147483646 h 673"/>
              <a:gd name="T70" fmla="*/ 2147483646 w 5284"/>
              <a:gd name="T71" fmla="*/ 2147483646 h 673"/>
              <a:gd name="T72" fmla="*/ 2147483646 w 5284"/>
              <a:gd name="T73" fmla="*/ 2147483646 h 673"/>
              <a:gd name="T74" fmla="*/ 2147483646 w 5284"/>
              <a:gd name="T75" fmla="*/ 2147483646 h 673"/>
              <a:gd name="T76" fmla="*/ 2147483646 w 5284"/>
              <a:gd name="T77" fmla="*/ 2147483646 h 673"/>
              <a:gd name="T78" fmla="*/ 2147483646 w 5284"/>
              <a:gd name="T79" fmla="*/ 2147483646 h 673"/>
              <a:gd name="T80" fmla="*/ 2147483646 w 5284"/>
              <a:gd name="T81" fmla="*/ 2147483646 h 673"/>
              <a:gd name="T82" fmla="*/ 2147483646 w 5284"/>
              <a:gd name="T83" fmla="*/ 2147483646 h 673"/>
              <a:gd name="T84" fmla="*/ 2147483646 w 5284"/>
              <a:gd name="T85" fmla="*/ 2147483646 h 673"/>
              <a:gd name="T86" fmla="*/ 0 w 5284"/>
              <a:gd name="T87" fmla="*/ 2147483646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2" name="Freeform 10"/>
          <p:cNvSpPr>
            <a:spLocks/>
          </p:cNvSpPr>
          <p:nvPr/>
        </p:nvSpPr>
        <p:spPr bwMode="white">
          <a:xfrm>
            <a:off x="0" y="-20638"/>
            <a:ext cx="6104467" cy="454026"/>
          </a:xfrm>
          <a:custGeom>
            <a:avLst/>
            <a:gdLst>
              <a:gd name="T0" fmla="*/ 0 w 2884"/>
              <a:gd name="T1" fmla="*/ 0 h 286"/>
              <a:gd name="T2" fmla="*/ 0 w 2884"/>
              <a:gd name="T3" fmla="*/ 2147483646 h 286"/>
              <a:gd name="T4" fmla="*/ 2147483646 w 2884"/>
              <a:gd name="T5" fmla="*/ 2147483646 h 286"/>
              <a:gd name="T6" fmla="*/ 2147483646 w 2884"/>
              <a:gd name="T7" fmla="*/ 2147483646 h 286"/>
              <a:gd name="T8" fmla="*/ 2147483646 w 2884"/>
              <a:gd name="T9" fmla="*/ 2147483646 h 286"/>
              <a:gd name="T10" fmla="*/ 2147483646 w 2884"/>
              <a:gd name="T11" fmla="*/ 2147483646 h 286"/>
              <a:gd name="T12" fmla="*/ 2147483646 w 2884"/>
              <a:gd name="T13" fmla="*/ 2147483646 h 286"/>
              <a:gd name="T14" fmla="*/ 2147483646 w 2884"/>
              <a:gd name="T15" fmla="*/ 2147483646 h 286"/>
              <a:gd name="T16" fmla="*/ 2147483646 w 2884"/>
              <a:gd name="T17" fmla="*/ 2147483646 h 286"/>
              <a:gd name="T18" fmla="*/ 2147483646 w 2884"/>
              <a:gd name="T19" fmla="*/ 2147483646 h 286"/>
              <a:gd name="T20" fmla="*/ 2147483646 w 2884"/>
              <a:gd name="T21" fmla="*/ 2147483646 h 286"/>
              <a:gd name="T22" fmla="*/ 2147483646 w 2884"/>
              <a:gd name="T23" fmla="*/ 2147483646 h 286"/>
              <a:gd name="T24" fmla="*/ 2147483646 w 2884"/>
              <a:gd name="T25" fmla="*/ 2147483646 h 286"/>
              <a:gd name="T26" fmla="*/ 2147483646 w 2884"/>
              <a:gd name="T27" fmla="*/ 2147483646 h 286"/>
              <a:gd name="T28" fmla="*/ 2147483646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58379" name="Rectangle 11"/>
          <p:cNvSpPr>
            <a:spLocks noGrp="1" noChangeArrowheads="1"/>
          </p:cNvSpPr>
          <p:nvPr>
            <p:ph type="ctrTitle"/>
          </p:nvPr>
        </p:nvSpPr>
        <p:spPr>
          <a:xfrm>
            <a:off x="914400" y="2286000"/>
            <a:ext cx="10363200" cy="1143000"/>
          </a:xfrm>
        </p:spPr>
        <p:txBody>
          <a:bodyPr/>
          <a:lstStyle>
            <a:lvl1pPr>
              <a:defRPr/>
            </a:lvl1pPr>
          </a:lstStyle>
          <a:p>
            <a:pPr lvl="0"/>
            <a:r>
              <a:rPr lang="en-US" noProof="0"/>
              <a:t>Click to edit Master title style</a:t>
            </a:r>
          </a:p>
        </p:txBody>
      </p:sp>
      <p:sp>
        <p:nvSpPr>
          <p:cNvPr id="58380" name="Rectangle 12"/>
          <p:cNvSpPr>
            <a:spLocks noGrp="1" noChangeArrowheads="1"/>
          </p:cNvSpPr>
          <p:nvPr>
            <p:ph type="subTitle" idx="1"/>
          </p:nvPr>
        </p:nvSpPr>
        <p:spPr>
          <a:xfrm>
            <a:off x="1828800" y="3886200"/>
            <a:ext cx="8534400" cy="1752600"/>
          </a:xfrm>
        </p:spPr>
        <p:txBody>
          <a:bodyPr/>
          <a:lstStyle>
            <a:lvl1pPr marL="0" indent="0" algn="ctr">
              <a:buFontTx/>
              <a:buNone/>
              <a:defRPr/>
            </a:lvl1pPr>
          </a:lstStyle>
          <a:p>
            <a:pPr lvl="0"/>
            <a:r>
              <a:rPr lang="en-US" noProof="0"/>
              <a:t>Click to edit Master subtitle style</a:t>
            </a:r>
          </a:p>
        </p:txBody>
      </p:sp>
      <p:sp>
        <p:nvSpPr>
          <p:cNvPr id="13" name="Rectangle 13"/>
          <p:cNvSpPr>
            <a:spLocks noGrp="1" noChangeArrowheads="1"/>
          </p:cNvSpPr>
          <p:nvPr>
            <p:ph type="dt" sz="half" idx="10"/>
          </p:nvPr>
        </p:nvSpPr>
        <p:spPr/>
        <p:txBody>
          <a:bodyPr/>
          <a:lstStyle>
            <a:lvl1pPr>
              <a:defRPr/>
            </a:lvl1pPr>
          </a:lstStyle>
          <a:p>
            <a:pPr>
              <a:defRPr/>
            </a:pPr>
            <a:endParaRPr lang="en-US"/>
          </a:p>
        </p:txBody>
      </p:sp>
      <p:sp>
        <p:nvSpPr>
          <p:cNvPr id="14" name="Rectangle 14"/>
          <p:cNvSpPr>
            <a:spLocks noGrp="1" noChangeArrowheads="1"/>
          </p:cNvSpPr>
          <p:nvPr>
            <p:ph type="ftr" sz="quarter" idx="11"/>
          </p:nvPr>
        </p:nvSpPr>
        <p:spPr/>
        <p:txBody>
          <a:bodyPr/>
          <a:lstStyle>
            <a:lvl1pPr>
              <a:defRPr/>
            </a:lvl1pPr>
          </a:lstStyle>
          <a:p>
            <a:pPr>
              <a:defRPr/>
            </a:pPr>
            <a:endParaRPr lang="en-US"/>
          </a:p>
        </p:txBody>
      </p:sp>
      <p:sp>
        <p:nvSpPr>
          <p:cNvPr id="15" name="Rectangle 15"/>
          <p:cNvSpPr>
            <a:spLocks noGrp="1" noChangeArrowheads="1"/>
          </p:cNvSpPr>
          <p:nvPr>
            <p:ph type="sldNum" sz="quarter" idx="12"/>
          </p:nvPr>
        </p:nvSpPr>
        <p:spPr/>
        <p:txBody>
          <a:bodyPr/>
          <a:lstStyle>
            <a:lvl1pPr>
              <a:defRPr/>
            </a:lvl1pPr>
          </a:lstStyle>
          <a:p>
            <a:pPr>
              <a:defRPr/>
            </a:pPr>
            <a:fld id="{18ECA80F-C5D5-446D-9259-63B9F8433F74}" type="slidenum">
              <a:rPr lang="en-US" altLang="en-US"/>
              <a:pPr>
                <a:defRPr/>
              </a:pPr>
              <a:t>‹#›</a:t>
            </a:fld>
            <a:endParaRPr lang="en-US" altLang="en-US"/>
          </a:p>
        </p:txBody>
      </p:sp>
    </p:spTree>
    <p:extLst>
      <p:ext uri="{BB962C8B-B14F-4D97-AF65-F5344CB8AC3E}">
        <p14:creationId xmlns:p14="http://schemas.microsoft.com/office/powerpoint/2010/main" val="272848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2554FA01-6BC0-44F6-AEFE-7CB45D5DFA8A}" type="slidenum">
              <a:rPr lang="en-US" altLang="en-US"/>
              <a:pPr>
                <a:defRPr/>
              </a:pPr>
              <a:t>‹#›</a:t>
            </a:fld>
            <a:endParaRPr lang="en-US" altLang="en-US"/>
          </a:p>
        </p:txBody>
      </p:sp>
    </p:spTree>
    <p:extLst>
      <p:ext uri="{BB962C8B-B14F-4D97-AF65-F5344CB8AC3E}">
        <p14:creationId xmlns:p14="http://schemas.microsoft.com/office/powerpoint/2010/main" val="310872174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744CCC8D-2BB6-4312-B5CF-D7F09AFA51F3}" type="slidenum">
              <a:rPr lang="en-US" altLang="en-US"/>
              <a:pPr>
                <a:defRPr/>
              </a:pPr>
              <a:t>‹#›</a:t>
            </a:fld>
            <a:endParaRPr lang="en-US" altLang="en-US"/>
          </a:p>
        </p:txBody>
      </p:sp>
    </p:spTree>
    <p:extLst>
      <p:ext uri="{BB962C8B-B14F-4D97-AF65-F5344CB8AC3E}">
        <p14:creationId xmlns:p14="http://schemas.microsoft.com/office/powerpoint/2010/main" val="145164662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1E8BD705-52E7-446F-BCD0-4822105D320C}" type="slidenum">
              <a:rPr lang="en-US" altLang="en-US"/>
              <a:pPr>
                <a:defRPr/>
              </a:pPr>
              <a:t>‹#›</a:t>
            </a:fld>
            <a:endParaRPr lang="en-US" altLang="en-US"/>
          </a:p>
        </p:txBody>
      </p:sp>
    </p:spTree>
    <p:extLst>
      <p:ext uri="{BB962C8B-B14F-4D97-AF65-F5344CB8AC3E}">
        <p14:creationId xmlns:p14="http://schemas.microsoft.com/office/powerpoint/2010/main" val="406870166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a:ln/>
        </p:spPr>
        <p:txBody>
          <a:bodyPr/>
          <a:lstStyle>
            <a:lvl1pPr>
              <a:defRPr/>
            </a:lvl1pPr>
          </a:lstStyle>
          <a:p>
            <a:pPr>
              <a:defRPr/>
            </a:pPr>
            <a:endParaRPr lang="en-US"/>
          </a:p>
        </p:txBody>
      </p:sp>
      <p:sp>
        <p:nvSpPr>
          <p:cNvPr id="8" name="Rectangle 14"/>
          <p:cNvSpPr>
            <a:spLocks noGrp="1" noChangeArrowheads="1"/>
          </p:cNvSpPr>
          <p:nvPr>
            <p:ph type="ftr" sz="quarter" idx="11"/>
          </p:nvPr>
        </p:nvSpPr>
        <p:spPr>
          <a:ln/>
        </p:spPr>
        <p:txBody>
          <a:bodyPr/>
          <a:lstStyle>
            <a:lvl1pPr>
              <a:defRPr/>
            </a:lvl1pPr>
          </a:lstStyle>
          <a:p>
            <a:pPr>
              <a:defRPr/>
            </a:pPr>
            <a:endParaRPr lang="en-US"/>
          </a:p>
        </p:txBody>
      </p:sp>
      <p:sp>
        <p:nvSpPr>
          <p:cNvPr id="9" name="Rectangle 15"/>
          <p:cNvSpPr>
            <a:spLocks noGrp="1" noChangeArrowheads="1"/>
          </p:cNvSpPr>
          <p:nvPr>
            <p:ph type="sldNum" sz="quarter" idx="12"/>
          </p:nvPr>
        </p:nvSpPr>
        <p:spPr>
          <a:ln/>
        </p:spPr>
        <p:txBody>
          <a:bodyPr/>
          <a:lstStyle>
            <a:lvl1pPr>
              <a:defRPr/>
            </a:lvl1pPr>
          </a:lstStyle>
          <a:p>
            <a:pPr>
              <a:defRPr/>
            </a:pPr>
            <a:fld id="{70966BD4-C7FE-4FC4-99C1-CC47417B3F89}" type="slidenum">
              <a:rPr lang="en-US" altLang="en-US"/>
              <a:pPr>
                <a:defRPr/>
              </a:pPr>
              <a:t>‹#›</a:t>
            </a:fld>
            <a:endParaRPr lang="en-US" altLang="en-US"/>
          </a:p>
        </p:txBody>
      </p:sp>
    </p:spTree>
    <p:extLst>
      <p:ext uri="{BB962C8B-B14F-4D97-AF65-F5344CB8AC3E}">
        <p14:creationId xmlns:p14="http://schemas.microsoft.com/office/powerpoint/2010/main" val="307174346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a:ln/>
        </p:spPr>
        <p:txBody>
          <a:bodyPr/>
          <a:lstStyle>
            <a:lvl1pPr>
              <a:defRPr/>
            </a:lvl1pPr>
          </a:lstStyle>
          <a:p>
            <a:pPr>
              <a:defRPr/>
            </a:pPr>
            <a:endParaRPr lang="en-US"/>
          </a:p>
        </p:txBody>
      </p:sp>
      <p:sp>
        <p:nvSpPr>
          <p:cNvPr id="4" name="Rectangle 14"/>
          <p:cNvSpPr>
            <a:spLocks noGrp="1" noChangeArrowheads="1"/>
          </p:cNvSpPr>
          <p:nvPr>
            <p:ph type="ftr" sz="quarter" idx="11"/>
          </p:nvPr>
        </p:nvSpPr>
        <p:spPr>
          <a:ln/>
        </p:spPr>
        <p:txBody>
          <a:bodyPr/>
          <a:lstStyle>
            <a:lvl1pPr>
              <a:defRPr/>
            </a:lvl1pPr>
          </a:lstStyle>
          <a:p>
            <a:pPr>
              <a:defRPr/>
            </a:pPr>
            <a:endParaRPr lang="en-US"/>
          </a:p>
        </p:txBody>
      </p:sp>
      <p:sp>
        <p:nvSpPr>
          <p:cNvPr id="5" name="Rectangle 15"/>
          <p:cNvSpPr>
            <a:spLocks noGrp="1" noChangeArrowheads="1"/>
          </p:cNvSpPr>
          <p:nvPr>
            <p:ph type="sldNum" sz="quarter" idx="12"/>
          </p:nvPr>
        </p:nvSpPr>
        <p:spPr>
          <a:ln/>
        </p:spPr>
        <p:txBody>
          <a:bodyPr/>
          <a:lstStyle>
            <a:lvl1pPr>
              <a:defRPr/>
            </a:lvl1pPr>
          </a:lstStyle>
          <a:p>
            <a:pPr>
              <a:defRPr/>
            </a:pPr>
            <a:fld id="{28EFDCEE-1F43-498E-9165-C9C0CEEC3956}" type="slidenum">
              <a:rPr lang="en-US" altLang="en-US"/>
              <a:pPr>
                <a:defRPr/>
              </a:pPr>
              <a:t>‹#›</a:t>
            </a:fld>
            <a:endParaRPr lang="en-US" altLang="en-US"/>
          </a:p>
        </p:txBody>
      </p:sp>
    </p:spTree>
    <p:extLst>
      <p:ext uri="{BB962C8B-B14F-4D97-AF65-F5344CB8AC3E}">
        <p14:creationId xmlns:p14="http://schemas.microsoft.com/office/powerpoint/2010/main" val="406007979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p>
        </p:txBody>
      </p:sp>
      <p:sp>
        <p:nvSpPr>
          <p:cNvPr id="3" name="Rectangle 14"/>
          <p:cNvSpPr>
            <a:spLocks noGrp="1" noChangeArrowheads="1"/>
          </p:cNvSpPr>
          <p:nvPr>
            <p:ph type="ftr" sz="quarter" idx="11"/>
          </p:nvPr>
        </p:nvSpPr>
        <p:spPr>
          <a:ln/>
        </p:spPr>
        <p:txBody>
          <a:bodyPr/>
          <a:lstStyle>
            <a:lvl1pPr>
              <a:defRPr/>
            </a:lvl1pPr>
          </a:lstStyle>
          <a:p>
            <a:pPr>
              <a:defRPr/>
            </a:pPr>
            <a:endParaRPr lang="en-US"/>
          </a:p>
        </p:txBody>
      </p:sp>
      <p:sp>
        <p:nvSpPr>
          <p:cNvPr id="4" name="Rectangle 15"/>
          <p:cNvSpPr>
            <a:spLocks noGrp="1" noChangeArrowheads="1"/>
          </p:cNvSpPr>
          <p:nvPr>
            <p:ph type="sldNum" sz="quarter" idx="12"/>
          </p:nvPr>
        </p:nvSpPr>
        <p:spPr>
          <a:ln/>
        </p:spPr>
        <p:txBody>
          <a:bodyPr/>
          <a:lstStyle>
            <a:lvl1pPr>
              <a:defRPr/>
            </a:lvl1pPr>
          </a:lstStyle>
          <a:p>
            <a:pPr>
              <a:defRPr/>
            </a:pPr>
            <a:fld id="{852C1F93-1B02-484A-9E1D-27CB17FB2250}" type="slidenum">
              <a:rPr lang="en-US" altLang="en-US"/>
              <a:pPr>
                <a:defRPr/>
              </a:pPr>
              <a:t>‹#›</a:t>
            </a:fld>
            <a:endParaRPr lang="en-US" altLang="en-US"/>
          </a:p>
        </p:txBody>
      </p:sp>
    </p:spTree>
    <p:extLst>
      <p:ext uri="{BB962C8B-B14F-4D97-AF65-F5344CB8AC3E}">
        <p14:creationId xmlns:p14="http://schemas.microsoft.com/office/powerpoint/2010/main" val="379742376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CCD29FA8-2711-4B82-91A5-63D53BBCA930}" type="slidenum">
              <a:rPr lang="en-US" altLang="en-US"/>
              <a:pPr>
                <a:defRPr/>
              </a:pPr>
              <a:t>‹#›</a:t>
            </a:fld>
            <a:endParaRPr lang="en-US" altLang="en-US"/>
          </a:p>
        </p:txBody>
      </p:sp>
    </p:spTree>
    <p:extLst>
      <p:ext uri="{BB962C8B-B14F-4D97-AF65-F5344CB8AC3E}">
        <p14:creationId xmlns:p14="http://schemas.microsoft.com/office/powerpoint/2010/main" val="425545921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5952D319-2EEE-4060-B1FA-EE6E27F5A201}" type="slidenum">
              <a:rPr lang="en-US" altLang="en-US"/>
              <a:pPr>
                <a:defRPr/>
              </a:pPr>
              <a:t>‹#›</a:t>
            </a:fld>
            <a:endParaRPr lang="en-US" altLang="en-US"/>
          </a:p>
        </p:txBody>
      </p:sp>
    </p:spTree>
    <p:extLst>
      <p:ext uri="{BB962C8B-B14F-4D97-AF65-F5344CB8AC3E}">
        <p14:creationId xmlns:p14="http://schemas.microsoft.com/office/powerpoint/2010/main" val="79500910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545B7C9A-96D2-4FD4-B278-C8CB529A2E64}" type="slidenum">
              <a:rPr lang="en-US" altLang="en-US"/>
              <a:pPr>
                <a:defRPr/>
              </a:pPr>
              <a:t>‹#›</a:t>
            </a:fld>
            <a:endParaRPr lang="en-US" altLang="en-US"/>
          </a:p>
        </p:txBody>
      </p:sp>
    </p:spTree>
    <p:extLst>
      <p:ext uri="{BB962C8B-B14F-4D97-AF65-F5344CB8AC3E}">
        <p14:creationId xmlns:p14="http://schemas.microsoft.com/office/powerpoint/2010/main" val="8392443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4"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A98943B-5657-4442-91B4-B8BD287A2362}" type="datetimeFigureOut">
              <a:rPr lang="en-US" smtClean="0"/>
              <a:t>4/15/2016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26C1C8-9EEE-4207-A55B-B48AF0D38A94}" type="slidenum">
              <a:rPr lang="en-US" smtClean="0"/>
              <a:t>‹#›</a:t>
            </a:fld>
            <a:endParaRPr lang="en-US"/>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2049457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B9B17EFF-9D85-40AE-94FE-7EAF239652B4}" type="slidenum">
              <a:rPr lang="en-US" altLang="en-US"/>
              <a:pPr>
                <a:defRPr/>
              </a:pPr>
              <a:t>‹#›</a:t>
            </a:fld>
            <a:endParaRPr lang="en-US" altLang="en-US"/>
          </a:p>
        </p:txBody>
      </p:sp>
    </p:spTree>
    <p:extLst>
      <p:ext uri="{BB962C8B-B14F-4D97-AF65-F5344CB8AC3E}">
        <p14:creationId xmlns:p14="http://schemas.microsoft.com/office/powerpoint/2010/main" val="236136662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FD786E00-BA20-4B82-AB63-A41CE1732EBE}" type="slidenum">
              <a:rPr lang="en-US" altLang="en-US"/>
              <a:pPr>
                <a:defRPr/>
              </a:pPr>
              <a:t>‹#›</a:t>
            </a:fld>
            <a:endParaRPr lang="en-US" altLang="en-US"/>
          </a:p>
        </p:txBody>
      </p:sp>
    </p:spTree>
    <p:extLst>
      <p:ext uri="{BB962C8B-B14F-4D97-AF65-F5344CB8AC3E}">
        <p14:creationId xmlns:p14="http://schemas.microsoft.com/office/powerpoint/2010/main" val="363014873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609601"/>
            <a:ext cx="10363200" cy="4267200"/>
          </a:xfrm>
        </p:spPr>
        <p:txBody>
          <a:bodyPr anchor="b">
            <a:noAutofit/>
          </a:bodyPr>
          <a:lstStyle>
            <a:lvl1pPr>
              <a:lnSpc>
                <a:spcPct val="100000"/>
              </a:lnSpc>
              <a:defRPr sz="6000"/>
            </a:lvl1pPr>
          </a:lstStyle>
          <a:p>
            <a:r>
              <a:rPr lang="en-US"/>
              <a:t>Click to edit Master title style</a:t>
            </a:r>
            <a:endParaRPr lang="en-US" dirty="0"/>
          </a:p>
        </p:txBody>
      </p:sp>
      <p:sp>
        <p:nvSpPr>
          <p:cNvPr id="3" name="Subtitle 2"/>
          <p:cNvSpPr>
            <a:spLocks noGrp="1"/>
          </p:cNvSpPr>
          <p:nvPr>
            <p:ph type="subTitle" idx="1"/>
          </p:nvPr>
        </p:nvSpPr>
        <p:spPr>
          <a:xfrm>
            <a:off x="1828800" y="4953000"/>
            <a:ext cx="8534400" cy="1219200"/>
          </a:xfrm>
        </p:spPr>
        <p:txBody>
          <a:bodyPr>
            <a:normAutofit/>
          </a:bodyPr>
          <a:lstStyle>
            <a:lvl1pPr marL="0" indent="0" algn="ctr">
              <a:buNone/>
              <a:defRPr sz="1800">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C699CB88-5E1A-4FAC-892A-60949ACB1F6F}" type="datetimeFigureOut">
              <a:rPr lang="en-US" smtClean="0">
                <a:solidFill>
                  <a:prstClr val="black">
                    <a:lumMod val="65000"/>
                    <a:lumOff val="35000"/>
                  </a:prstClr>
                </a:solidFill>
              </a:rPr>
              <a:pPr/>
              <a:t>4/19/2016</a:t>
            </a:fld>
            <a:endParaRPr lang="en-US">
              <a:solidFill>
                <a:prstClr val="black">
                  <a:lumMod val="65000"/>
                  <a:lumOff val="35000"/>
                </a:prstClr>
              </a:solidFill>
            </a:endParaRPr>
          </a:p>
        </p:txBody>
      </p:sp>
      <p:sp>
        <p:nvSpPr>
          <p:cNvPr id="8" name="Slide Number Placeholder 7"/>
          <p:cNvSpPr>
            <a:spLocks noGrp="1"/>
          </p:cNvSpPr>
          <p:nvPr>
            <p:ph type="sldNum" sz="quarter" idx="11"/>
          </p:nvPr>
        </p:nvSpPr>
        <p:spPr/>
        <p:txBody>
          <a:bodyPr/>
          <a:lstStyle/>
          <a:p>
            <a:fld id="{91974DF9-AD47-4691-BA21-BBFCE3637A9A}" type="slidenum">
              <a:rPr lang="en-US" smtClean="0">
                <a:solidFill>
                  <a:prstClr val="black">
                    <a:lumMod val="65000"/>
                    <a:lumOff val="35000"/>
                  </a:prstClr>
                </a:solidFill>
              </a:rPr>
              <a:pPr/>
              <a:t>‹#›</a:t>
            </a:fld>
            <a:endParaRPr lang="en-US">
              <a:solidFill>
                <a:prstClr val="black">
                  <a:lumMod val="65000"/>
                  <a:lumOff val="35000"/>
                </a:prstClr>
              </a:solidFill>
            </a:endParaRPr>
          </a:p>
        </p:txBody>
      </p:sp>
      <p:sp>
        <p:nvSpPr>
          <p:cNvPr id="9" name="Footer Placeholder 8"/>
          <p:cNvSpPr>
            <a:spLocks noGrp="1"/>
          </p:cNvSpPr>
          <p:nvPr>
            <p:ph type="ftr" sz="quarter" idx="12"/>
          </p:nvPr>
        </p:nvSpPr>
        <p:spPr/>
        <p:txBody>
          <a:bodyPr/>
          <a:lstStyle/>
          <a:p>
            <a:endParaRPr lang="en-US">
              <a:solidFill>
                <a:prstClr val="black">
                  <a:lumMod val="65000"/>
                  <a:lumOff val="35000"/>
                </a:prstClr>
              </a:solidFill>
            </a:endParaRPr>
          </a:p>
        </p:txBody>
      </p:sp>
    </p:spTree>
    <p:extLst>
      <p:ext uri="{BB962C8B-B14F-4D97-AF65-F5344CB8AC3E}">
        <p14:creationId xmlns:p14="http://schemas.microsoft.com/office/powerpoint/2010/main" val="3166813447"/>
      </p:ext>
    </p:extLst>
  </p:cSld>
  <p:clrMapOvr>
    <a:masterClrMapping/>
  </p:clrMapOvr>
  <mc:AlternateContent xmlns:mc="http://schemas.openxmlformats.org/markup-compatibility/2006" xmlns:p14="http://schemas.microsoft.com/office/powerpoint/2010/main">
    <mc:Choice Requires="p14">
      <p:transition spd="slow" p14:dur="1500">
        <p14:glitter dir="r" pattern="hexagon"/>
      </p:transition>
    </mc:Choice>
    <mc:Fallback xmlns="">
      <p:transition spd="slow">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99CB88-5E1A-4FAC-892A-60949ACB1F6F}" type="datetimeFigureOut">
              <a:rPr lang="en-US" smtClean="0">
                <a:solidFill>
                  <a:prstClr val="black">
                    <a:lumMod val="65000"/>
                    <a:lumOff val="35000"/>
                  </a:prstClr>
                </a:solidFill>
              </a:rPr>
              <a:pPr/>
              <a:t>4/19/2016</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91974DF9-AD47-4691-BA21-BBFCE3637A9A}"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2277931193"/>
      </p:ext>
    </p:extLst>
  </p:cSld>
  <p:clrMapOvr>
    <a:masterClrMapping/>
  </p:clrMapOvr>
  <mc:AlternateContent xmlns:mc="http://schemas.openxmlformats.org/markup-compatibility/2006" xmlns:p14="http://schemas.microsoft.com/office/powerpoint/2010/main">
    <mc:Choice Requires="p14">
      <p:transition spd="slow" p14:dur="1500">
        <p14:glitter dir="r" pattern="hexagon"/>
      </p:transition>
    </mc:Choice>
    <mc:Fallback xmlns="">
      <p:transition spd="slow">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1371605"/>
            <a:ext cx="10363200" cy="2505075"/>
          </a:xfrm>
        </p:spPr>
        <p:txBody>
          <a:bodyPr anchor="b"/>
          <a:lstStyle>
            <a:lvl1pPr algn="ctr" defTabSz="685800" rtl="0" eaLnBrk="1" latinLnBrk="0" hangingPunct="1">
              <a:lnSpc>
                <a:spcPct val="100000"/>
              </a:lnSpc>
              <a:spcBef>
                <a:spcPct val="0"/>
              </a:spcBef>
              <a:buNone/>
              <a:defRPr lang="en-US" sz="36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a:t>Click to edit Master title style</a:t>
            </a:r>
            <a:endParaRPr lang="en-US" dirty="0"/>
          </a:p>
        </p:txBody>
      </p:sp>
      <p:sp>
        <p:nvSpPr>
          <p:cNvPr id="3" name="Text Placeholder 2"/>
          <p:cNvSpPr>
            <a:spLocks noGrp="1"/>
          </p:cNvSpPr>
          <p:nvPr>
            <p:ph type="body" idx="1"/>
          </p:nvPr>
        </p:nvSpPr>
        <p:spPr>
          <a:xfrm>
            <a:off x="963084" y="4068768"/>
            <a:ext cx="10363200" cy="1131887"/>
          </a:xfrm>
        </p:spPr>
        <p:txBody>
          <a:bodyPr anchor="t"/>
          <a:lstStyle>
            <a:lvl1pPr marL="0" indent="0" algn="ctr">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699CB88-5E1A-4FAC-892A-60949ACB1F6F}" type="datetimeFigureOut">
              <a:rPr lang="en-US" smtClean="0">
                <a:solidFill>
                  <a:prstClr val="black">
                    <a:lumMod val="65000"/>
                    <a:lumOff val="35000"/>
                  </a:prstClr>
                </a:solidFill>
              </a:rPr>
              <a:pPr/>
              <a:t>4/19/2016</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91974DF9-AD47-4691-BA21-BBFCE3637A9A}" type="slidenum">
              <a:rPr lang="en-US" smtClean="0">
                <a:solidFill>
                  <a:prstClr val="black">
                    <a:lumMod val="65000"/>
                    <a:lumOff val="35000"/>
                  </a:prstClr>
                </a:solidFill>
              </a:rPr>
              <a:pPr/>
              <a:t>‹#›</a:t>
            </a:fld>
            <a:endParaRPr lang="en-US">
              <a:solidFill>
                <a:prstClr val="black">
                  <a:lumMod val="65000"/>
                  <a:lumOff val="35000"/>
                </a:prstClr>
              </a:solidFill>
            </a:endParaRPr>
          </a:p>
        </p:txBody>
      </p:sp>
      <p:sp>
        <p:nvSpPr>
          <p:cNvPr id="7" name="Oval 6"/>
          <p:cNvSpPr/>
          <p:nvPr/>
        </p:nvSpPr>
        <p:spPr>
          <a:xfrm>
            <a:off x="5994400" y="3924300"/>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8" name="Oval 7"/>
          <p:cNvSpPr/>
          <p:nvPr/>
        </p:nvSpPr>
        <p:spPr>
          <a:xfrm>
            <a:off x="6261100" y="3924300"/>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9" name="Oval 8"/>
          <p:cNvSpPr/>
          <p:nvPr/>
        </p:nvSpPr>
        <p:spPr>
          <a:xfrm>
            <a:off x="5728972" y="3924300"/>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Tree>
    <p:extLst>
      <p:ext uri="{BB962C8B-B14F-4D97-AF65-F5344CB8AC3E}">
        <p14:creationId xmlns:p14="http://schemas.microsoft.com/office/powerpoint/2010/main" val="928769916"/>
      </p:ext>
    </p:extLst>
  </p:cSld>
  <p:clrMapOvr>
    <a:masterClrMapping/>
  </p:clrMapOvr>
  <mc:AlternateContent xmlns:mc="http://schemas.openxmlformats.org/markup-compatibility/2006" xmlns:p14="http://schemas.microsoft.com/office/powerpoint/2010/main">
    <mc:Choice Requires="p14">
      <p:transition spd="slow" p14:dur="1500">
        <p14:glitter dir="r" pattern="hexagon"/>
      </p:transition>
    </mc:Choice>
    <mc:Fallback xmlns="">
      <p:transition spd="slow">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6197600" y="1600205"/>
            <a:ext cx="5384800" cy="4525963"/>
          </a:xfrm>
        </p:spPr>
        <p:txBody>
          <a:bodyPr/>
          <a:lstStyle>
            <a:lvl1pPr>
              <a:defRPr sz="18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699CB88-5E1A-4FAC-892A-60949ACB1F6F}" type="datetimeFigureOut">
              <a:rPr lang="en-US" smtClean="0">
                <a:solidFill>
                  <a:prstClr val="black">
                    <a:lumMod val="65000"/>
                    <a:lumOff val="35000"/>
                  </a:prstClr>
                </a:solidFill>
              </a:rPr>
              <a:pPr/>
              <a:t>4/19/2016</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91974DF9-AD47-4691-BA21-BBFCE3637A9A}" type="slidenum">
              <a:rPr lang="en-US" smtClean="0">
                <a:solidFill>
                  <a:prstClr val="black">
                    <a:lumMod val="65000"/>
                    <a:lumOff val="35000"/>
                  </a:prstClr>
                </a:solidFill>
              </a:rPr>
              <a:pPr/>
              <a:t>‹#›</a:t>
            </a:fld>
            <a:endParaRPr lang="en-US">
              <a:solidFill>
                <a:prstClr val="black">
                  <a:lumMod val="65000"/>
                  <a:lumOff val="35000"/>
                </a:prstClr>
              </a:solidFill>
            </a:endParaRPr>
          </a:p>
        </p:txBody>
      </p:sp>
      <p:sp>
        <p:nvSpPr>
          <p:cNvPr id="9" name="Content Placeholder 8"/>
          <p:cNvSpPr>
            <a:spLocks noGrp="1"/>
          </p:cNvSpPr>
          <p:nvPr>
            <p:ph sz="quarter" idx="13"/>
          </p:nvPr>
        </p:nvSpPr>
        <p:spPr>
          <a:xfrm>
            <a:off x="487680" y="1600200"/>
            <a:ext cx="5388864" cy="4526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3786492"/>
      </p:ext>
    </p:extLst>
  </p:cSld>
  <p:clrMapOvr>
    <a:masterClrMapping/>
  </p:clrMapOvr>
  <mc:AlternateContent xmlns:mc="http://schemas.openxmlformats.org/markup-compatibility/2006" xmlns:p14="http://schemas.microsoft.com/office/powerpoint/2010/main">
    <mc:Choice Requires="p14">
      <p:transition spd="slow" p14:dur="1500">
        <p14:glitter dir="r" pattern="hexagon"/>
      </p:transition>
    </mc:Choice>
    <mc:Fallback xmlns="">
      <p:transition spd="slow">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600200"/>
            <a:ext cx="5386917" cy="609600"/>
          </a:xfrm>
        </p:spPr>
        <p:txBody>
          <a:bodyPr anchor="b">
            <a:noAutofit/>
          </a:bodyPr>
          <a:lstStyle>
            <a:lvl1pPr marL="0" indent="0" algn="ctr">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5" name="Text Placeholder 4"/>
          <p:cNvSpPr>
            <a:spLocks noGrp="1"/>
          </p:cNvSpPr>
          <p:nvPr>
            <p:ph type="body" sz="quarter" idx="3"/>
          </p:nvPr>
        </p:nvSpPr>
        <p:spPr>
          <a:xfrm>
            <a:off x="6197604" y="1600200"/>
            <a:ext cx="5389033" cy="609600"/>
          </a:xfrm>
        </p:spPr>
        <p:txBody>
          <a:bodyPr anchor="b">
            <a:noAutofit/>
          </a:bodyPr>
          <a:lstStyle>
            <a:lvl1pPr marL="0" indent="0" algn="ctr">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7" name="Date Placeholder 6"/>
          <p:cNvSpPr>
            <a:spLocks noGrp="1"/>
          </p:cNvSpPr>
          <p:nvPr>
            <p:ph type="dt" sz="half" idx="10"/>
          </p:nvPr>
        </p:nvSpPr>
        <p:spPr/>
        <p:txBody>
          <a:bodyPr/>
          <a:lstStyle/>
          <a:p>
            <a:fld id="{C699CB88-5E1A-4FAC-892A-60949ACB1F6F}" type="datetimeFigureOut">
              <a:rPr lang="en-US" smtClean="0">
                <a:solidFill>
                  <a:prstClr val="black">
                    <a:lumMod val="65000"/>
                    <a:lumOff val="35000"/>
                  </a:prstClr>
                </a:solidFill>
              </a:rPr>
              <a:pPr/>
              <a:t>4/19/2016</a:t>
            </a:fld>
            <a:endParaRPr lang="en-US">
              <a:solidFill>
                <a:prstClr val="black">
                  <a:lumMod val="65000"/>
                  <a:lumOff val="35000"/>
                </a:prstClr>
              </a:solidFill>
            </a:endParaRPr>
          </a:p>
        </p:txBody>
      </p:sp>
      <p:sp>
        <p:nvSpPr>
          <p:cNvPr id="8" name="Footer Placeholder 7"/>
          <p:cNvSpPr>
            <a:spLocks noGrp="1"/>
          </p:cNvSpPr>
          <p:nvPr>
            <p:ph type="ftr" sz="quarter" idx="11"/>
          </p:nvPr>
        </p:nvSpPr>
        <p:spPr/>
        <p:txBody>
          <a:bodyPr/>
          <a:lstStyle/>
          <a:p>
            <a:endParaRPr lang="en-US">
              <a:solidFill>
                <a:prstClr val="black">
                  <a:lumMod val="65000"/>
                  <a:lumOff val="35000"/>
                </a:prstClr>
              </a:solidFill>
            </a:endParaRPr>
          </a:p>
        </p:txBody>
      </p:sp>
      <p:sp>
        <p:nvSpPr>
          <p:cNvPr id="9" name="Slide Number Placeholder 8"/>
          <p:cNvSpPr>
            <a:spLocks noGrp="1"/>
          </p:cNvSpPr>
          <p:nvPr>
            <p:ph type="sldNum" sz="quarter" idx="12"/>
          </p:nvPr>
        </p:nvSpPr>
        <p:spPr/>
        <p:txBody>
          <a:bodyPr/>
          <a:lstStyle/>
          <a:p>
            <a:fld id="{91974DF9-AD47-4691-BA21-BBFCE3637A9A}" type="slidenum">
              <a:rPr lang="en-US" smtClean="0">
                <a:solidFill>
                  <a:prstClr val="black">
                    <a:lumMod val="65000"/>
                    <a:lumOff val="35000"/>
                  </a:prstClr>
                </a:solidFill>
              </a:rPr>
              <a:pPr/>
              <a:t>‹#›</a:t>
            </a:fld>
            <a:endParaRPr lang="en-US">
              <a:solidFill>
                <a:prstClr val="black">
                  <a:lumMod val="65000"/>
                  <a:lumOff val="35000"/>
                </a:prstClr>
              </a:solidFill>
            </a:endParaRPr>
          </a:p>
        </p:txBody>
      </p:sp>
      <p:sp>
        <p:nvSpPr>
          <p:cNvPr id="11" name="Content Placeholder 10"/>
          <p:cNvSpPr>
            <a:spLocks noGrp="1"/>
          </p:cNvSpPr>
          <p:nvPr>
            <p:ph sz="quarter" idx="13"/>
          </p:nvPr>
        </p:nvSpPr>
        <p:spPr>
          <a:xfrm>
            <a:off x="609600" y="2212848"/>
            <a:ext cx="5388864"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6230112" y="2212853"/>
            <a:ext cx="5388864" cy="3913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29992274"/>
      </p:ext>
    </p:extLst>
  </p:cSld>
  <p:clrMapOvr>
    <a:masterClrMapping/>
  </p:clrMapOvr>
  <mc:AlternateContent xmlns:mc="http://schemas.openxmlformats.org/markup-compatibility/2006" xmlns:p14="http://schemas.microsoft.com/office/powerpoint/2010/main">
    <mc:Choice Requires="p14">
      <p:transition spd="slow" p14:dur="1500">
        <p14:glitter dir="r" pattern="hexagon"/>
      </p:transition>
    </mc:Choice>
    <mc:Fallback xmlns="">
      <p:transition spd="slow">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699CB88-5E1A-4FAC-892A-60949ACB1F6F}" type="datetimeFigureOut">
              <a:rPr lang="en-US" smtClean="0">
                <a:solidFill>
                  <a:prstClr val="black">
                    <a:lumMod val="65000"/>
                    <a:lumOff val="35000"/>
                  </a:prstClr>
                </a:solidFill>
              </a:rPr>
              <a:pPr/>
              <a:t>4/19/2016</a:t>
            </a:fld>
            <a:endParaRPr lang="en-US">
              <a:solidFill>
                <a:prstClr val="black">
                  <a:lumMod val="65000"/>
                  <a:lumOff val="35000"/>
                </a:prstClr>
              </a:solidFill>
            </a:endParaRPr>
          </a:p>
        </p:txBody>
      </p:sp>
      <p:sp>
        <p:nvSpPr>
          <p:cNvPr id="4" name="Footer Placeholder 3"/>
          <p:cNvSpPr>
            <a:spLocks noGrp="1"/>
          </p:cNvSpPr>
          <p:nvPr>
            <p:ph type="ftr" sz="quarter" idx="11"/>
          </p:nvPr>
        </p:nvSpPr>
        <p:spPr/>
        <p:txBody>
          <a:bodyPr/>
          <a:lstStyle/>
          <a:p>
            <a:endParaRPr lang="en-US">
              <a:solidFill>
                <a:prstClr val="black">
                  <a:lumMod val="65000"/>
                  <a:lumOff val="35000"/>
                </a:prstClr>
              </a:solidFill>
            </a:endParaRPr>
          </a:p>
        </p:txBody>
      </p:sp>
      <p:sp>
        <p:nvSpPr>
          <p:cNvPr id="5" name="Slide Number Placeholder 4"/>
          <p:cNvSpPr>
            <a:spLocks noGrp="1"/>
          </p:cNvSpPr>
          <p:nvPr>
            <p:ph type="sldNum" sz="quarter" idx="12"/>
          </p:nvPr>
        </p:nvSpPr>
        <p:spPr/>
        <p:txBody>
          <a:bodyPr/>
          <a:lstStyle/>
          <a:p>
            <a:fld id="{91974DF9-AD47-4691-BA21-BBFCE3637A9A}"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3112414633"/>
      </p:ext>
    </p:extLst>
  </p:cSld>
  <p:clrMapOvr>
    <a:masterClrMapping/>
  </p:clrMapOvr>
  <mc:AlternateContent xmlns:mc="http://schemas.openxmlformats.org/markup-compatibility/2006" xmlns:p14="http://schemas.microsoft.com/office/powerpoint/2010/main">
    <mc:Choice Requires="p14">
      <p:transition spd="slow" p14:dur="1500">
        <p14:glitter dir="r" pattern="hexagon"/>
      </p:transition>
    </mc:Choice>
    <mc:Fallback xmlns="">
      <p:transition spd="slow">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99CB88-5E1A-4FAC-892A-60949ACB1F6F}" type="datetimeFigureOut">
              <a:rPr lang="en-US" smtClean="0">
                <a:solidFill>
                  <a:prstClr val="black">
                    <a:lumMod val="65000"/>
                    <a:lumOff val="35000"/>
                  </a:prstClr>
                </a:solidFill>
              </a:rPr>
              <a:pPr/>
              <a:t>4/19/2016</a:t>
            </a:fld>
            <a:endParaRPr lang="en-US">
              <a:solidFill>
                <a:prstClr val="black">
                  <a:lumMod val="65000"/>
                  <a:lumOff val="35000"/>
                </a:prstClr>
              </a:solidFill>
            </a:endParaRPr>
          </a:p>
        </p:txBody>
      </p:sp>
      <p:sp>
        <p:nvSpPr>
          <p:cNvPr id="3" name="Footer Placeholder 2"/>
          <p:cNvSpPr>
            <a:spLocks noGrp="1"/>
          </p:cNvSpPr>
          <p:nvPr>
            <p:ph type="ftr" sz="quarter" idx="11"/>
          </p:nvPr>
        </p:nvSpPr>
        <p:spPr/>
        <p:txBody>
          <a:bodyPr/>
          <a:lstStyle/>
          <a:p>
            <a:endParaRPr lang="en-US">
              <a:solidFill>
                <a:prstClr val="black">
                  <a:lumMod val="65000"/>
                  <a:lumOff val="35000"/>
                </a:prstClr>
              </a:solidFill>
            </a:endParaRPr>
          </a:p>
        </p:txBody>
      </p:sp>
      <p:sp>
        <p:nvSpPr>
          <p:cNvPr id="4" name="Slide Number Placeholder 3"/>
          <p:cNvSpPr>
            <a:spLocks noGrp="1"/>
          </p:cNvSpPr>
          <p:nvPr>
            <p:ph type="sldNum" sz="quarter" idx="12"/>
          </p:nvPr>
        </p:nvSpPr>
        <p:spPr/>
        <p:txBody>
          <a:bodyPr/>
          <a:lstStyle/>
          <a:p>
            <a:fld id="{91974DF9-AD47-4691-BA21-BBFCE3637A9A}"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3446848642"/>
      </p:ext>
    </p:extLst>
  </p:cSld>
  <p:clrMapOvr>
    <a:masterClrMapping/>
  </p:clrMapOvr>
  <mc:AlternateContent xmlns:mc="http://schemas.openxmlformats.org/markup-compatibility/2006" xmlns:p14="http://schemas.microsoft.com/office/powerpoint/2010/main">
    <mc:Choice Requires="p14">
      <p:transition spd="slow" p14:dur="1500">
        <p14:glitter dir="r" pattern="hexagon"/>
      </p:transition>
    </mc:Choice>
    <mc:Fallback xmlns="">
      <p:transition spd="slow">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76119" y="266700"/>
            <a:ext cx="4011084" cy="2095500"/>
          </a:xfrm>
        </p:spPr>
        <p:txBody>
          <a:bodyPr anchor="b"/>
          <a:lstStyle>
            <a:lvl1pPr algn="ctr">
              <a:lnSpc>
                <a:spcPct val="100000"/>
              </a:lnSpc>
              <a:defRPr sz="2100" b="0">
                <a:effectLst>
                  <a:outerShdw blurRad="50800" dist="25400" dir="5400000" algn="t" rotWithShape="0">
                    <a:prstClr val="black">
                      <a:alpha val="25000"/>
                    </a:prstClr>
                  </a:outerShdw>
                </a:effectLst>
              </a:defRPr>
            </a:lvl1pPr>
          </a:lstStyle>
          <a:p>
            <a:r>
              <a:rPr lang="en-US"/>
              <a:t>Click to edit Master title style</a:t>
            </a:r>
            <a:endParaRPr lang="en-US" dirty="0"/>
          </a:p>
        </p:txBody>
      </p:sp>
      <p:sp>
        <p:nvSpPr>
          <p:cNvPr id="3" name="Content Placeholder 2"/>
          <p:cNvSpPr>
            <a:spLocks noGrp="1"/>
          </p:cNvSpPr>
          <p:nvPr>
            <p:ph idx="1"/>
          </p:nvPr>
        </p:nvSpPr>
        <p:spPr>
          <a:xfrm>
            <a:off x="958853" y="273055"/>
            <a:ext cx="6661151"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876119" y="2438405"/>
            <a:ext cx="4011084" cy="3687763"/>
          </a:xfrm>
        </p:spPr>
        <p:txBody>
          <a:bodyPr>
            <a:normAutofit/>
          </a:bodyPr>
          <a:lstStyle>
            <a:lvl1pPr marL="0" indent="0" algn="ctr">
              <a:lnSpc>
                <a:spcPct val="125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C699CB88-5E1A-4FAC-892A-60949ACB1F6F}" type="datetimeFigureOut">
              <a:rPr lang="en-US" smtClean="0">
                <a:solidFill>
                  <a:prstClr val="black">
                    <a:lumMod val="65000"/>
                    <a:lumOff val="35000"/>
                  </a:prstClr>
                </a:solidFill>
              </a:rPr>
              <a:pPr/>
              <a:t>4/19/2016</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91974DF9-AD47-4691-BA21-BBFCE3637A9A}"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2376382259"/>
      </p:ext>
    </p:extLst>
  </p:cSld>
  <p:clrMapOvr>
    <a:masterClrMapping/>
  </p:clrMapOvr>
  <mc:AlternateContent xmlns:mc="http://schemas.openxmlformats.org/markup-compatibility/2006" xmlns:p14="http://schemas.microsoft.com/office/powerpoint/2010/main">
    <mc:Choice Requires="p14">
      <p:transition spd="slow" p14:dur="1500">
        <p14:glitter dir="r" pattern="hexagon"/>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A98943B-5657-4442-91B4-B8BD287A2362}" type="datetimeFigureOut">
              <a:rPr lang="en-US" smtClean="0"/>
              <a:t>4/15/2016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26C1C8-9EEE-4207-A55B-B48AF0D38A94}"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0426755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39436" y="228600"/>
            <a:ext cx="7615765" cy="895350"/>
          </a:xfrm>
        </p:spPr>
        <p:txBody>
          <a:bodyPr anchor="b"/>
          <a:lstStyle>
            <a:lvl1pPr algn="ctr">
              <a:lnSpc>
                <a:spcPct val="100000"/>
              </a:lnSpc>
              <a:defRPr sz="2100" b="0"/>
            </a:lvl1pPr>
          </a:lstStyle>
          <a:p>
            <a:r>
              <a:rPr lang="en-US"/>
              <a:t>Click to edit Master title style</a:t>
            </a:r>
            <a:endParaRPr lang="en-US" dirty="0"/>
          </a:p>
        </p:txBody>
      </p:sp>
      <p:sp>
        <p:nvSpPr>
          <p:cNvPr id="3" name="Picture Placeholder 2"/>
          <p:cNvSpPr>
            <a:spLocks noGrp="1"/>
          </p:cNvSpPr>
          <p:nvPr>
            <p:ph type="pic" idx="1"/>
          </p:nvPr>
        </p:nvSpPr>
        <p:spPr>
          <a:xfrm>
            <a:off x="2010836" y="1143000"/>
            <a:ext cx="8072965"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2239436" y="5810250"/>
            <a:ext cx="7615765" cy="533400"/>
          </a:xfrm>
        </p:spPr>
        <p:txBody>
          <a:bodyPr>
            <a:normAutofit/>
          </a:bodyPr>
          <a:lstStyle>
            <a:lvl1pPr marL="0" indent="0" algn="ctr">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C699CB88-5E1A-4FAC-892A-60949ACB1F6F}" type="datetimeFigureOut">
              <a:rPr lang="en-US" smtClean="0">
                <a:solidFill>
                  <a:prstClr val="black">
                    <a:lumMod val="65000"/>
                    <a:lumOff val="35000"/>
                  </a:prstClr>
                </a:solidFill>
              </a:rPr>
              <a:pPr/>
              <a:t>4/19/2016</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91974DF9-AD47-4691-BA21-BBFCE3637A9A}"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1373850964"/>
      </p:ext>
    </p:extLst>
  </p:cSld>
  <p:clrMapOvr>
    <a:masterClrMapping/>
  </p:clrMapOvr>
  <mc:AlternateContent xmlns:mc="http://schemas.openxmlformats.org/markup-compatibility/2006" xmlns:p14="http://schemas.microsoft.com/office/powerpoint/2010/main">
    <mc:Choice Requires="p14">
      <p:transition spd="slow" p14:dur="1500">
        <p14:glitter dir="r" pattern="hexagon"/>
      </p:transition>
    </mc:Choice>
    <mc:Fallback xmlns="">
      <p:transition spd="slow">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99CB88-5E1A-4FAC-892A-60949ACB1F6F}" type="datetimeFigureOut">
              <a:rPr lang="en-US" smtClean="0">
                <a:solidFill>
                  <a:prstClr val="black">
                    <a:lumMod val="65000"/>
                    <a:lumOff val="35000"/>
                  </a:prstClr>
                </a:solidFill>
              </a:rPr>
              <a:pPr/>
              <a:t>4/19/2016</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91974DF9-AD47-4691-BA21-BBFCE3637A9A}"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2464901921"/>
      </p:ext>
    </p:extLst>
  </p:cSld>
  <p:clrMapOvr>
    <a:masterClrMapping/>
  </p:clrMapOvr>
  <mc:AlternateContent xmlns:mc="http://schemas.openxmlformats.org/markup-compatibility/2006" xmlns:p14="http://schemas.microsoft.com/office/powerpoint/2010/main">
    <mc:Choice Requires="p14">
      <p:transition spd="slow" p14:dur="1500">
        <p14:glitter dir="r" pattern="hexagon"/>
      </p:transition>
    </mc:Choice>
    <mc:Fallback xmlns="">
      <p:transition spd="slow">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99CB88-5E1A-4FAC-892A-60949ACB1F6F}" type="datetimeFigureOut">
              <a:rPr lang="en-US" smtClean="0">
                <a:solidFill>
                  <a:prstClr val="black">
                    <a:lumMod val="65000"/>
                    <a:lumOff val="35000"/>
                  </a:prstClr>
                </a:solidFill>
              </a:rPr>
              <a:pPr/>
              <a:t>4/19/2016</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91974DF9-AD47-4691-BA21-BBFCE3637A9A}"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3225703136"/>
      </p:ext>
    </p:extLst>
  </p:cSld>
  <p:clrMapOvr>
    <a:masterClrMapping/>
  </p:clrMapOvr>
  <mc:AlternateContent xmlns:mc="http://schemas.openxmlformats.org/markup-compatibility/2006" xmlns:p14="http://schemas.microsoft.com/office/powerpoint/2010/main">
    <mc:Choice Requires="p14">
      <p:transition spd="slow" p14:dur="1500">
        <p14:glitter dir="r" pattern="hexagon"/>
      </p:transition>
    </mc:Choice>
    <mc:Fallback xmlns="">
      <p:transition spd="slow">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B73B495-28D1-4893-9069-C86A0EECBF04}" type="slidenum">
              <a:rPr lang="en-US" altLang="en-US"/>
              <a:pPr/>
              <a:t>‹#›</a:t>
            </a:fld>
            <a:endParaRPr lang="en-US" altLang="en-US"/>
          </a:p>
        </p:txBody>
      </p:sp>
    </p:spTree>
    <p:extLst>
      <p:ext uri="{BB962C8B-B14F-4D97-AF65-F5344CB8AC3E}">
        <p14:creationId xmlns:p14="http://schemas.microsoft.com/office/powerpoint/2010/main" val="285801972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4A477C4-539D-42D9-AB82-0A990ADD42EC}" type="slidenum">
              <a:rPr lang="en-US" altLang="en-US"/>
              <a:pPr/>
              <a:t>‹#›</a:t>
            </a:fld>
            <a:endParaRPr lang="en-US" altLang="en-US"/>
          </a:p>
        </p:txBody>
      </p:sp>
    </p:spTree>
    <p:extLst>
      <p:ext uri="{BB962C8B-B14F-4D97-AF65-F5344CB8AC3E}">
        <p14:creationId xmlns:p14="http://schemas.microsoft.com/office/powerpoint/2010/main" val="248082428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C0802AA-559A-4EF5-9DDE-7B98CC71E2E8}" type="slidenum">
              <a:rPr lang="en-US" altLang="en-US"/>
              <a:pPr/>
              <a:t>‹#›</a:t>
            </a:fld>
            <a:endParaRPr lang="en-US" altLang="en-US"/>
          </a:p>
        </p:txBody>
      </p:sp>
    </p:spTree>
    <p:extLst>
      <p:ext uri="{BB962C8B-B14F-4D97-AF65-F5344CB8AC3E}">
        <p14:creationId xmlns:p14="http://schemas.microsoft.com/office/powerpoint/2010/main" val="20979886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D9DB220C-FAFF-4655-B63D-558E140A4015}" type="slidenum">
              <a:rPr lang="en-US" altLang="en-US"/>
              <a:pPr/>
              <a:t>‹#›</a:t>
            </a:fld>
            <a:endParaRPr lang="en-US" altLang="en-US"/>
          </a:p>
        </p:txBody>
      </p:sp>
    </p:spTree>
    <p:extLst>
      <p:ext uri="{BB962C8B-B14F-4D97-AF65-F5344CB8AC3E}">
        <p14:creationId xmlns:p14="http://schemas.microsoft.com/office/powerpoint/2010/main" val="402069365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5025EB0C-A8AA-4EFA-85C7-7F813D884F58}" type="slidenum">
              <a:rPr lang="en-US" altLang="en-US"/>
              <a:pPr/>
              <a:t>‹#›</a:t>
            </a:fld>
            <a:endParaRPr lang="en-US" altLang="en-US"/>
          </a:p>
        </p:txBody>
      </p:sp>
    </p:spTree>
    <p:extLst>
      <p:ext uri="{BB962C8B-B14F-4D97-AF65-F5344CB8AC3E}">
        <p14:creationId xmlns:p14="http://schemas.microsoft.com/office/powerpoint/2010/main" val="243413103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4A6757F2-B035-4FE3-9DB2-01EC9659F923}" type="slidenum">
              <a:rPr lang="en-US" altLang="en-US"/>
              <a:pPr/>
              <a:t>‹#›</a:t>
            </a:fld>
            <a:endParaRPr lang="en-US" altLang="en-US"/>
          </a:p>
        </p:txBody>
      </p:sp>
    </p:spTree>
    <p:extLst>
      <p:ext uri="{BB962C8B-B14F-4D97-AF65-F5344CB8AC3E}">
        <p14:creationId xmlns:p14="http://schemas.microsoft.com/office/powerpoint/2010/main" val="356347348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AEE4A22D-709F-4E86-8CE7-B7366AF7E345}" type="slidenum">
              <a:rPr lang="en-US" altLang="en-US"/>
              <a:pPr/>
              <a:t>‹#›</a:t>
            </a:fld>
            <a:endParaRPr lang="en-US" altLang="en-US"/>
          </a:p>
        </p:txBody>
      </p:sp>
    </p:spTree>
    <p:extLst>
      <p:ext uri="{BB962C8B-B14F-4D97-AF65-F5344CB8AC3E}">
        <p14:creationId xmlns:p14="http://schemas.microsoft.com/office/powerpoint/2010/main" val="6446126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A98943B-5657-4442-91B4-B8BD287A2362}" type="datetimeFigureOut">
              <a:rPr lang="en-US" smtClean="0"/>
              <a:t>4/15/2016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26C1C8-9EEE-4207-A55B-B48AF0D38A94}" type="slidenum">
              <a:rPr lang="en-US" smtClean="0"/>
              <a:t>‹#›</a:t>
            </a:fld>
            <a:endParaRPr lang="en-U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5243386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C03AA29-88FE-4149-804F-4E0CCA92CED6}" type="slidenum">
              <a:rPr lang="en-US" altLang="en-US"/>
              <a:pPr/>
              <a:t>‹#›</a:t>
            </a:fld>
            <a:endParaRPr lang="en-US" altLang="en-US"/>
          </a:p>
        </p:txBody>
      </p:sp>
    </p:spTree>
    <p:extLst>
      <p:ext uri="{BB962C8B-B14F-4D97-AF65-F5344CB8AC3E}">
        <p14:creationId xmlns:p14="http://schemas.microsoft.com/office/powerpoint/2010/main" val="121332410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D6C00F67-7563-4097-BDB1-4FF2D1276A15}" type="slidenum">
              <a:rPr lang="en-US" altLang="en-US"/>
              <a:pPr/>
              <a:t>‹#›</a:t>
            </a:fld>
            <a:endParaRPr lang="en-US" altLang="en-US"/>
          </a:p>
        </p:txBody>
      </p:sp>
    </p:spTree>
    <p:extLst>
      <p:ext uri="{BB962C8B-B14F-4D97-AF65-F5344CB8AC3E}">
        <p14:creationId xmlns:p14="http://schemas.microsoft.com/office/powerpoint/2010/main" val="216206964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A9156B8-956C-4892-801B-793D3A91CB8D}" type="slidenum">
              <a:rPr lang="en-US" altLang="en-US"/>
              <a:pPr/>
              <a:t>‹#›</a:t>
            </a:fld>
            <a:endParaRPr lang="en-US" altLang="en-US"/>
          </a:p>
        </p:txBody>
      </p:sp>
    </p:spTree>
    <p:extLst>
      <p:ext uri="{BB962C8B-B14F-4D97-AF65-F5344CB8AC3E}">
        <p14:creationId xmlns:p14="http://schemas.microsoft.com/office/powerpoint/2010/main" val="297216769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A793313-42AA-4E46-A1FF-483CCD38518B}" type="slidenum">
              <a:rPr lang="en-US" altLang="en-US"/>
              <a:pPr/>
              <a:t>‹#›</a:t>
            </a:fld>
            <a:endParaRPr lang="en-US" altLang="en-US"/>
          </a:p>
        </p:txBody>
      </p:sp>
    </p:spTree>
    <p:extLst>
      <p:ext uri="{BB962C8B-B14F-4D97-AF65-F5344CB8AC3E}">
        <p14:creationId xmlns:p14="http://schemas.microsoft.com/office/powerpoint/2010/main" val="65514268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FD916CD-98E7-4CA7-8A1A-1F073C5FA599}" type="slidenum">
              <a:rPr lang="en-US" altLang="en-US"/>
              <a:pPr/>
              <a:t>‹#›</a:t>
            </a:fld>
            <a:endParaRPr lang="en-US" altLang="en-US"/>
          </a:p>
        </p:txBody>
      </p:sp>
    </p:spTree>
    <p:extLst>
      <p:ext uri="{BB962C8B-B14F-4D97-AF65-F5344CB8AC3E}">
        <p14:creationId xmlns:p14="http://schemas.microsoft.com/office/powerpoint/2010/main" val="175943475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609601"/>
            <a:ext cx="10363200" cy="4267200"/>
          </a:xfrm>
        </p:spPr>
        <p:txBody>
          <a:bodyPr/>
          <a:lstStyle>
            <a:lvl1pPr>
              <a:lnSpc>
                <a:spcPct val="100000"/>
              </a:lnSpc>
              <a:defRPr sz="8000"/>
            </a:lvl1pPr>
          </a:lstStyle>
          <a:p>
            <a:r>
              <a:rPr lang="en-US"/>
              <a:t>Click to edit Master title style</a:t>
            </a:r>
            <a:endParaRPr lang="en-US" dirty="0"/>
          </a:p>
        </p:txBody>
      </p:sp>
      <p:sp>
        <p:nvSpPr>
          <p:cNvPr id="3" name="Subtitle 2"/>
          <p:cNvSpPr>
            <a:spLocks noGrp="1"/>
          </p:cNvSpPr>
          <p:nvPr>
            <p:ph type="subTitle" idx="1"/>
          </p:nvPr>
        </p:nvSpPr>
        <p:spPr>
          <a:xfrm>
            <a:off x="1828800" y="4953000"/>
            <a:ext cx="85344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8458B980-B178-481F-9BD6-0DE1888E37C6}" type="datetimeFigureOut">
              <a:rPr lang="en-US"/>
              <a:pPr>
                <a:defRPr/>
              </a:pPr>
              <a:t>4/20/2016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25C7F3D3-EBCD-4203-B08C-ED73D6CCB9C7}" type="slidenum">
              <a:rPr lang="en-US" altLang="en-US"/>
              <a:pPr/>
              <a:t>‹#›</a:t>
            </a:fld>
            <a:endParaRPr lang="en-US" altLang="en-US"/>
          </a:p>
        </p:txBody>
      </p:sp>
    </p:spTree>
    <p:extLst>
      <p:ext uri="{BB962C8B-B14F-4D97-AF65-F5344CB8AC3E}">
        <p14:creationId xmlns:p14="http://schemas.microsoft.com/office/powerpoint/2010/main" val="389532994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3A87AB70-240D-4F36-A35C-79BB8C1C2C47}" type="datetimeFigureOut">
              <a:rPr lang="en-US"/>
              <a:pPr>
                <a:defRPr/>
              </a:pPr>
              <a:t>4/20/2016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BE249C8F-070C-4BB3-B467-15794970EC0C}" type="slidenum">
              <a:rPr lang="en-US" altLang="en-US"/>
              <a:pPr/>
              <a:t>‹#›</a:t>
            </a:fld>
            <a:endParaRPr lang="en-US" altLang="en-US"/>
          </a:p>
        </p:txBody>
      </p:sp>
    </p:spTree>
    <p:extLst>
      <p:ext uri="{BB962C8B-B14F-4D97-AF65-F5344CB8AC3E}">
        <p14:creationId xmlns:p14="http://schemas.microsoft.com/office/powerpoint/2010/main" val="285798902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Oval 3"/>
          <p:cNvSpPr/>
          <p:nvPr/>
        </p:nvSpPr>
        <p:spPr>
          <a:xfrm>
            <a:off x="5994400" y="3924300"/>
            <a:ext cx="112184"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5" name="Oval 4"/>
          <p:cNvSpPr/>
          <p:nvPr/>
        </p:nvSpPr>
        <p:spPr>
          <a:xfrm>
            <a:off x="6261100" y="3924300"/>
            <a:ext cx="112184"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6" name="Oval 5"/>
          <p:cNvSpPr/>
          <p:nvPr/>
        </p:nvSpPr>
        <p:spPr>
          <a:xfrm>
            <a:off x="5729818" y="3924300"/>
            <a:ext cx="112183"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2" name="Title 1"/>
          <p:cNvSpPr>
            <a:spLocks noGrp="1"/>
          </p:cNvSpPr>
          <p:nvPr>
            <p:ph type="title"/>
          </p:nvPr>
        </p:nvSpPr>
        <p:spPr>
          <a:xfrm>
            <a:off x="963084" y="1371603"/>
            <a:ext cx="10363200" cy="2505075"/>
          </a:xfrm>
        </p:spPr>
        <p:txBody>
          <a:bodyPr/>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a:t>Click to edit Master title style</a:t>
            </a:r>
            <a:endParaRPr lang="en-US" dirty="0"/>
          </a:p>
        </p:txBody>
      </p:sp>
      <p:sp>
        <p:nvSpPr>
          <p:cNvPr id="3" name="Text Placeholder 2"/>
          <p:cNvSpPr>
            <a:spLocks noGrp="1"/>
          </p:cNvSpPr>
          <p:nvPr>
            <p:ph type="body" idx="1"/>
          </p:nvPr>
        </p:nvSpPr>
        <p:spPr>
          <a:xfrm>
            <a:off x="963084" y="4068768"/>
            <a:ext cx="10363200" cy="1131887"/>
          </a:xfrm>
        </p:spPr>
        <p:txBody>
          <a:bodyPr/>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3"/>
          <p:cNvSpPr>
            <a:spLocks noGrp="1"/>
          </p:cNvSpPr>
          <p:nvPr>
            <p:ph type="dt" sz="half" idx="10"/>
          </p:nvPr>
        </p:nvSpPr>
        <p:spPr/>
        <p:txBody>
          <a:bodyPr/>
          <a:lstStyle>
            <a:lvl1pPr>
              <a:defRPr/>
            </a:lvl1pPr>
          </a:lstStyle>
          <a:p>
            <a:pPr>
              <a:defRPr/>
            </a:pPr>
            <a:fld id="{DEB2D015-8840-4341-B9E5-0A5C89967A5D}" type="datetimeFigureOut">
              <a:rPr lang="en-US"/>
              <a:pPr>
                <a:defRPr/>
              </a:pPr>
              <a:t>4/20/2016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CDF27BBF-DA54-4C2F-8915-CB1DAC44AB5D}" type="slidenum">
              <a:rPr lang="en-US" altLang="en-US"/>
              <a:pPr/>
              <a:t>‹#›</a:t>
            </a:fld>
            <a:endParaRPr lang="en-US" altLang="en-US"/>
          </a:p>
        </p:txBody>
      </p:sp>
    </p:spTree>
    <p:extLst>
      <p:ext uri="{BB962C8B-B14F-4D97-AF65-F5344CB8AC3E}">
        <p14:creationId xmlns:p14="http://schemas.microsoft.com/office/powerpoint/2010/main" val="104317668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6197600" y="1600205"/>
            <a:ext cx="53848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3"/>
          </p:nvPr>
        </p:nvSpPr>
        <p:spPr>
          <a:xfrm>
            <a:off x="487680" y="1600200"/>
            <a:ext cx="5388864" cy="4526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4"/>
          </p:nvPr>
        </p:nvSpPr>
        <p:spPr/>
        <p:txBody>
          <a:bodyPr/>
          <a:lstStyle>
            <a:lvl1pPr>
              <a:defRPr/>
            </a:lvl1pPr>
          </a:lstStyle>
          <a:p>
            <a:pPr>
              <a:defRPr/>
            </a:pPr>
            <a:fld id="{9D357C40-A328-4AF2-B68A-7BB49BF12B2E}" type="datetimeFigureOut">
              <a:rPr lang="en-US"/>
              <a:pPr>
                <a:defRPr/>
              </a:pPr>
              <a:t>4/20/2016</a:t>
            </a:fld>
            <a:endParaRPr lang="en-US"/>
          </a:p>
        </p:txBody>
      </p:sp>
      <p:sp>
        <p:nvSpPr>
          <p:cNvPr id="6" name="Footer Placeholder 4"/>
          <p:cNvSpPr>
            <a:spLocks noGrp="1"/>
          </p:cNvSpPr>
          <p:nvPr>
            <p:ph type="ftr" sz="quarter" idx="15"/>
          </p:nvPr>
        </p:nvSpPr>
        <p:spPr/>
        <p:txBody>
          <a:bodyPr/>
          <a:lstStyle>
            <a:lvl1pPr>
              <a:defRPr/>
            </a:lvl1pPr>
          </a:lstStyle>
          <a:p>
            <a:pPr>
              <a:defRPr/>
            </a:pPr>
            <a:endParaRPr lang="en-US"/>
          </a:p>
        </p:txBody>
      </p:sp>
      <p:sp>
        <p:nvSpPr>
          <p:cNvPr id="7" name="Slide Number Placeholder 5"/>
          <p:cNvSpPr>
            <a:spLocks noGrp="1"/>
          </p:cNvSpPr>
          <p:nvPr>
            <p:ph type="sldNum" sz="quarter" idx="16"/>
          </p:nvPr>
        </p:nvSpPr>
        <p:spPr/>
        <p:txBody>
          <a:bodyPr/>
          <a:lstStyle>
            <a:lvl1pPr>
              <a:defRPr/>
            </a:lvl1pPr>
          </a:lstStyle>
          <a:p>
            <a:fld id="{D76E91F8-4AC9-42CD-84E0-CADD0A87AFEA}" type="slidenum">
              <a:rPr lang="en-US" altLang="en-US"/>
              <a:pPr/>
              <a:t>‹#›</a:t>
            </a:fld>
            <a:endParaRPr lang="en-US" altLang="en-US"/>
          </a:p>
        </p:txBody>
      </p:sp>
    </p:spTree>
    <p:extLst>
      <p:ext uri="{BB962C8B-B14F-4D97-AF65-F5344CB8AC3E}">
        <p14:creationId xmlns:p14="http://schemas.microsoft.com/office/powerpoint/2010/main" val="178321484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4" y="1600200"/>
            <a:ext cx="5386917"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6197609" y="1600200"/>
            <a:ext cx="5389033"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10"/>
          <p:cNvSpPr>
            <a:spLocks noGrp="1"/>
          </p:cNvSpPr>
          <p:nvPr>
            <p:ph sz="quarter" idx="13"/>
          </p:nvPr>
        </p:nvSpPr>
        <p:spPr>
          <a:xfrm>
            <a:off x="609600" y="2212848"/>
            <a:ext cx="5388864"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6230112" y="2212853"/>
            <a:ext cx="5388864" cy="3913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5"/>
          </p:nvPr>
        </p:nvSpPr>
        <p:spPr/>
        <p:txBody>
          <a:bodyPr/>
          <a:lstStyle>
            <a:lvl1pPr>
              <a:defRPr/>
            </a:lvl1pPr>
          </a:lstStyle>
          <a:p>
            <a:pPr>
              <a:defRPr/>
            </a:pPr>
            <a:fld id="{1546F316-D427-4DEC-AAA6-66B8205C2E39}" type="datetimeFigureOut">
              <a:rPr lang="en-US"/>
              <a:pPr>
                <a:defRPr/>
              </a:pPr>
              <a:t>4/20/2016</a:t>
            </a:fld>
            <a:endParaRPr lang="en-US"/>
          </a:p>
        </p:txBody>
      </p:sp>
      <p:sp>
        <p:nvSpPr>
          <p:cNvPr id="8" name="Footer Placeholder 4"/>
          <p:cNvSpPr>
            <a:spLocks noGrp="1"/>
          </p:cNvSpPr>
          <p:nvPr>
            <p:ph type="ftr" sz="quarter" idx="16"/>
          </p:nvPr>
        </p:nvSpPr>
        <p:spPr/>
        <p:txBody>
          <a:bodyPr/>
          <a:lstStyle>
            <a:lvl1pPr>
              <a:defRPr/>
            </a:lvl1pPr>
          </a:lstStyle>
          <a:p>
            <a:pPr>
              <a:defRPr/>
            </a:pPr>
            <a:endParaRPr lang="en-US"/>
          </a:p>
        </p:txBody>
      </p:sp>
      <p:sp>
        <p:nvSpPr>
          <p:cNvPr id="9" name="Slide Number Placeholder 5"/>
          <p:cNvSpPr>
            <a:spLocks noGrp="1"/>
          </p:cNvSpPr>
          <p:nvPr>
            <p:ph type="sldNum" sz="quarter" idx="17"/>
          </p:nvPr>
        </p:nvSpPr>
        <p:spPr/>
        <p:txBody>
          <a:bodyPr/>
          <a:lstStyle>
            <a:lvl1pPr>
              <a:defRPr/>
            </a:lvl1pPr>
          </a:lstStyle>
          <a:p>
            <a:fld id="{62AA7BAB-EE6B-447F-9A5C-4CB45BB04501}" type="slidenum">
              <a:rPr lang="en-US" altLang="en-US"/>
              <a:pPr/>
              <a:t>‹#›</a:t>
            </a:fld>
            <a:endParaRPr lang="en-US" altLang="en-US"/>
          </a:p>
        </p:txBody>
      </p:sp>
    </p:spTree>
    <p:extLst>
      <p:ext uri="{BB962C8B-B14F-4D97-AF65-F5344CB8AC3E}">
        <p14:creationId xmlns:p14="http://schemas.microsoft.com/office/powerpoint/2010/main" val="17448682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AA98943B-5657-4442-91B4-B8BD287A2362}" type="datetimeFigureOut">
              <a:rPr lang="en-US" smtClean="0"/>
              <a:t>4/15/2016</a:t>
            </a:fld>
            <a:endParaRPr lang="en-US"/>
          </a:p>
        </p:txBody>
      </p:sp>
      <p:sp>
        <p:nvSpPr>
          <p:cNvPr id="5" name="Footer Placeholder 4"/>
          <p:cNvSpPr>
            <a:spLocks noGrp="1"/>
          </p:cNvSpPr>
          <p:nvPr>
            <p:ph type="ftr" sz="quarter" idx="11"/>
          </p:nvPr>
        </p:nvSpPr>
        <p:spPr>
          <a:xfrm>
            <a:off x="2692397" y="5037663"/>
            <a:ext cx="5214635" cy="279400"/>
          </a:xfrm>
        </p:spPr>
        <p:txBody>
          <a:bodyPr/>
          <a:lstStyle/>
          <a:p>
            <a:endParaRPr lang="en-US"/>
          </a:p>
        </p:txBody>
      </p:sp>
      <p:sp>
        <p:nvSpPr>
          <p:cNvPr id="6" name="Slide Number Placeholder 5"/>
          <p:cNvSpPr>
            <a:spLocks noGrp="1"/>
          </p:cNvSpPr>
          <p:nvPr>
            <p:ph type="sldNum" sz="quarter" idx="12"/>
          </p:nvPr>
        </p:nvSpPr>
        <p:spPr>
          <a:xfrm>
            <a:off x="8956900" y="5037663"/>
            <a:ext cx="551167" cy="279400"/>
          </a:xfrm>
        </p:spPr>
        <p:txBody>
          <a:bodyPr/>
          <a:lstStyle/>
          <a:p>
            <a:fld id="{3226C1C8-9EEE-4207-A55B-B48AF0D38A94}" type="slidenum">
              <a:rPr lang="en-US" smtClean="0"/>
              <a:t>‹#›</a:t>
            </a:fld>
            <a:endParaRPr lang="en-U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2046660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7ED7C472-DCC3-4A9C-91C2-424736A7F530}" type="datetimeFigureOut">
              <a:rPr lang="en-US"/>
              <a:pPr>
                <a:defRPr/>
              </a:pPr>
              <a:t>4/20/2016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4967CC83-76C9-4786-9C9E-FC20A345D753}" type="slidenum">
              <a:rPr lang="en-US" altLang="en-US"/>
              <a:pPr/>
              <a:t>‹#›</a:t>
            </a:fld>
            <a:endParaRPr lang="en-US" altLang="en-US"/>
          </a:p>
        </p:txBody>
      </p:sp>
    </p:spTree>
    <p:extLst>
      <p:ext uri="{BB962C8B-B14F-4D97-AF65-F5344CB8AC3E}">
        <p14:creationId xmlns:p14="http://schemas.microsoft.com/office/powerpoint/2010/main" val="227868319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064E341-DAA0-4F2D-AD64-7F4B1C74B332}" type="datetimeFigureOut">
              <a:rPr lang="en-US"/>
              <a:pPr>
                <a:defRPr/>
              </a:pPr>
              <a:t>4/20/2016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87F00CA6-EF86-45D4-9B0D-CBDC214DC816}" type="slidenum">
              <a:rPr lang="en-US" altLang="en-US"/>
              <a:pPr/>
              <a:t>‹#›</a:t>
            </a:fld>
            <a:endParaRPr lang="en-US" altLang="en-US"/>
          </a:p>
        </p:txBody>
      </p:sp>
    </p:spTree>
    <p:extLst>
      <p:ext uri="{BB962C8B-B14F-4D97-AF65-F5344CB8AC3E}">
        <p14:creationId xmlns:p14="http://schemas.microsoft.com/office/powerpoint/2010/main" val="13424856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76125" y="266700"/>
            <a:ext cx="4011084" cy="2095500"/>
          </a:xfrm>
        </p:spPr>
        <p:txBody>
          <a:bodyPr/>
          <a:lstStyle>
            <a:lvl1pPr algn="ctr">
              <a:lnSpc>
                <a:spcPct val="100000"/>
              </a:lnSpc>
              <a:defRPr sz="2800" b="0">
                <a:effectLst>
                  <a:outerShdw blurRad="50800" dist="25400" dir="5400000" algn="t" rotWithShape="0">
                    <a:prstClr val="black">
                      <a:alpha val="25000"/>
                    </a:prstClr>
                  </a:outerShdw>
                </a:effectLst>
              </a:defRPr>
            </a:lvl1pPr>
          </a:lstStyle>
          <a:p>
            <a:r>
              <a:rPr lang="en-US"/>
              <a:t>Click to edit Master title style</a:t>
            </a:r>
            <a:endParaRPr lang="en-US" dirty="0"/>
          </a:p>
        </p:txBody>
      </p:sp>
      <p:sp>
        <p:nvSpPr>
          <p:cNvPr id="3" name="Content Placeholder 2"/>
          <p:cNvSpPr>
            <a:spLocks noGrp="1"/>
          </p:cNvSpPr>
          <p:nvPr>
            <p:ph idx="1"/>
          </p:nvPr>
        </p:nvSpPr>
        <p:spPr>
          <a:xfrm>
            <a:off x="958857" y="273055"/>
            <a:ext cx="66611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876125" y="2438405"/>
            <a:ext cx="4011084"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AA02D5C-4AD3-4DF9-B502-B7E4BE4F5810}" type="datetimeFigureOut">
              <a:rPr lang="en-US"/>
              <a:pPr>
                <a:defRPr/>
              </a:pPr>
              <a:t>4/20/2016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B3AA0BB4-1FAC-46C8-81BB-619EAF7BBAE5}" type="slidenum">
              <a:rPr lang="en-US" altLang="en-US"/>
              <a:pPr/>
              <a:t>‹#›</a:t>
            </a:fld>
            <a:endParaRPr lang="en-US" altLang="en-US"/>
          </a:p>
        </p:txBody>
      </p:sp>
    </p:spTree>
    <p:extLst>
      <p:ext uri="{BB962C8B-B14F-4D97-AF65-F5344CB8AC3E}">
        <p14:creationId xmlns:p14="http://schemas.microsoft.com/office/powerpoint/2010/main" val="174171616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39435" y="228600"/>
            <a:ext cx="7615765" cy="895350"/>
          </a:xfrm>
        </p:spPr>
        <p:txBody>
          <a:bodyPr/>
          <a:lstStyle>
            <a:lvl1pPr algn="ctr">
              <a:lnSpc>
                <a:spcPct val="100000"/>
              </a:lnSpc>
              <a:defRPr sz="2800" b="0"/>
            </a:lvl1pPr>
          </a:lstStyle>
          <a:p>
            <a:r>
              <a:rPr lang="en-US"/>
              <a:t>Click to edit Master title style</a:t>
            </a:r>
            <a:endParaRPr lang="en-US" dirty="0"/>
          </a:p>
        </p:txBody>
      </p:sp>
      <p:sp>
        <p:nvSpPr>
          <p:cNvPr id="3" name="Picture Placeholder 2"/>
          <p:cNvSpPr>
            <a:spLocks noGrp="1"/>
          </p:cNvSpPr>
          <p:nvPr>
            <p:ph type="pic" idx="1"/>
          </p:nvPr>
        </p:nvSpPr>
        <p:spPr>
          <a:xfrm>
            <a:off x="2010836" y="1143000"/>
            <a:ext cx="8072965" cy="4541044"/>
          </a:xfrm>
          <a:ln w="76200">
            <a:solidFill>
              <a:schemeClr val="bg1"/>
            </a:solidFill>
          </a:ln>
          <a:effectLst>
            <a:outerShdw blurRad="88900" dist="50800" dir="5400000" algn="ctr" rotWithShape="0">
              <a:srgbClr val="000000">
                <a:alpha val="25000"/>
              </a:srgbClr>
            </a:outerShdw>
          </a:effectLst>
        </p:spPr>
        <p:txBody>
          <a:bodyPr rtlCol="0">
            <a:norm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2239435" y="5810250"/>
            <a:ext cx="7615765"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564DD25-DEA7-46CB-9E1F-CED875E57538}" type="datetimeFigureOut">
              <a:rPr lang="en-US"/>
              <a:pPr>
                <a:defRPr/>
              </a:pPr>
              <a:t>4/20/2016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9C7A08B8-B389-4B7B-91F1-22D6A2CD649D}" type="slidenum">
              <a:rPr lang="en-US" altLang="en-US"/>
              <a:pPr/>
              <a:t>‹#›</a:t>
            </a:fld>
            <a:endParaRPr lang="en-US" altLang="en-US"/>
          </a:p>
        </p:txBody>
      </p:sp>
    </p:spTree>
    <p:extLst>
      <p:ext uri="{BB962C8B-B14F-4D97-AF65-F5344CB8AC3E}">
        <p14:creationId xmlns:p14="http://schemas.microsoft.com/office/powerpoint/2010/main" val="340908863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45AC684-CCC1-4181-97EF-8110B94B93D7}" type="datetimeFigureOut">
              <a:rPr lang="en-US"/>
              <a:pPr>
                <a:defRPr/>
              </a:pPr>
              <a:t>4/20/2016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5EAE8103-7840-4E0D-8C56-23941531B4CE}" type="slidenum">
              <a:rPr lang="en-US" altLang="en-US"/>
              <a:pPr/>
              <a:t>‹#›</a:t>
            </a:fld>
            <a:endParaRPr lang="en-US" altLang="en-US"/>
          </a:p>
        </p:txBody>
      </p:sp>
    </p:spTree>
    <p:extLst>
      <p:ext uri="{BB962C8B-B14F-4D97-AF65-F5344CB8AC3E}">
        <p14:creationId xmlns:p14="http://schemas.microsoft.com/office/powerpoint/2010/main" val="358459753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A41AC5A-E9AE-4B04-A581-77056955FEB2}" type="datetimeFigureOut">
              <a:rPr lang="en-US"/>
              <a:pPr>
                <a:defRPr/>
              </a:pPr>
              <a:t>4/20/2016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2DE957E4-1868-4101-B68E-85A4C41FF69A}" type="slidenum">
              <a:rPr lang="en-US" altLang="en-US"/>
              <a:pPr/>
              <a:t>‹#›</a:t>
            </a:fld>
            <a:endParaRPr lang="en-US" altLang="en-US"/>
          </a:p>
        </p:txBody>
      </p:sp>
    </p:spTree>
    <p:extLst>
      <p:ext uri="{BB962C8B-B14F-4D97-AF65-F5344CB8AC3E}">
        <p14:creationId xmlns:p14="http://schemas.microsoft.com/office/powerpoint/2010/main" val="367627872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47D23FB-EE54-436D-839E-2BFA5AF2CF08}" type="datetimeFigureOut">
              <a:rPr lang="en-US"/>
              <a:pPr>
                <a:defRPr/>
              </a:pPr>
              <a:t>4/20/2016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B7D97BB9-6C4D-4AA2-AF34-0BDC8A015414}" type="slidenum">
              <a:rPr lang="en-US" altLang="en-US"/>
              <a:pPr/>
              <a:t>‹#›</a:t>
            </a:fld>
            <a:endParaRPr lang="en-US" altLang="en-US"/>
          </a:p>
        </p:txBody>
      </p:sp>
    </p:spTree>
    <p:extLst>
      <p:ext uri="{BB962C8B-B14F-4D97-AF65-F5344CB8AC3E}">
        <p14:creationId xmlns:p14="http://schemas.microsoft.com/office/powerpoint/2010/main" val="23239615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A98943B-5657-4442-91B4-B8BD287A2362}" type="datetimeFigureOut">
              <a:rPr lang="en-US" smtClean="0"/>
              <a:t>4/15/2016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26C1C8-9EEE-4207-A55B-B48AF0D38A94}" type="slidenum">
              <a:rPr lang="en-US" smtClean="0"/>
              <a:t>‹#›</a:t>
            </a:fld>
            <a:endParaRPr lang="en-US"/>
          </a:p>
        </p:txBody>
      </p:sp>
    </p:spTree>
    <p:extLst>
      <p:ext uri="{BB962C8B-B14F-4D97-AF65-F5344CB8AC3E}">
        <p14:creationId xmlns:p14="http://schemas.microsoft.com/office/powerpoint/2010/main" val="41796902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A98943B-5657-4442-91B4-B8BD287A2362}" type="datetimeFigureOut">
              <a:rPr lang="en-US" smtClean="0"/>
              <a:t>4/15/2016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26C1C8-9EEE-4207-A55B-B48AF0D38A94}" type="slidenum">
              <a:rPr lang="en-US" smtClean="0"/>
              <a:t>‹#›</a:t>
            </a:fld>
            <a:endParaRPr lang="en-US"/>
          </a:p>
        </p:txBody>
      </p:sp>
    </p:spTree>
    <p:extLst>
      <p:ext uri="{BB962C8B-B14F-4D97-AF65-F5344CB8AC3E}">
        <p14:creationId xmlns:p14="http://schemas.microsoft.com/office/powerpoint/2010/main" val="39757483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A98943B-5657-4442-91B4-B8BD287A2362}" type="datetimeFigureOut">
              <a:rPr lang="en-US" smtClean="0"/>
              <a:t>4/15/2016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26C1C8-9EEE-4207-A55B-B48AF0D38A94}" type="slidenum">
              <a:rPr lang="en-US" smtClean="0"/>
              <a:t>‹#›</a:t>
            </a:fld>
            <a:endParaRPr 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805841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A98943B-5657-4442-91B4-B8BD287A2362}" type="datetimeFigureOut">
              <a:rPr lang="en-US" smtClean="0"/>
              <a:t>4/15/2016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26C1C8-9EEE-4207-A55B-B48AF0D38A94}" type="slidenum">
              <a:rPr lang="en-US" smtClean="0"/>
              <a:t>‹#›</a:t>
            </a:fld>
            <a:endParaRPr lang="en-US"/>
          </a:p>
        </p:txBody>
      </p:sp>
    </p:spTree>
    <p:extLst>
      <p:ext uri="{BB962C8B-B14F-4D97-AF65-F5344CB8AC3E}">
        <p14:creationId xmlns:p14="http://schemas.microsoft.com/office/powerpoint/2010/main" val="36374366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A98943B-5657-4442-91B4-B8BD287A2362}" type="datetimeFigureOut">
              <a:rPr lang="en-US" smtClean="0"/>
              <a:t>4/15/2016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226C1C8-9EEE-4207-A55B-B48AF0D38A94}" type="slidenum">
              <a:rPr lang="en-US" smtClean="0"/>
              <a:t>‹#›</a:t>
            </a:fld>
            <a:endParaRPr lang="en-U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967504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A98943B-5657-4442-91B4-B8BD287A2362}" type="datetimeFigureOut">
              <a:rPr lang="en-US" smtClean="0"/>
              <a:t>4/15/2016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226C1C8-9EEE-4207-A55B-B48AF0D38A94}"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8298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98943B-5657-4442-91B4-B8BD287A2362}" type="datetimeFigureOut">
              <a:rPr lang="en-US" smtClean="0"/>
              <a:t>4/15/2016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226C1C8-9EEE-4207-A55B-B48AF0D38A94}" type="slidenum">
              <a:rPr lang="en-US" smtClean="0"/>
              <a:t>‹#›</a:t>
            </a:fld>
            <a:endParaRPr lang="en-US"/>
          </a:p>
        </p:txBody>
      </p:sp>
    </p:spTree>
    <p:extLst>
      <p:ext uri="{BB962C8B-B14F-4D97-AF65-F5344CB8AC3E}">
        <p14:creationId xmlns:p14="http://schemas.microsoft.com/office/powerpoint/2010/main" val="26720831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A98943B-5657-4442-91B4-B8BD287A2362}" type="datetimeFigureOut">
              <a:rPr lang="en-US" smtClean="0"/>
              <a:t>4/15/2016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26C1C8-9EEE-4207-A55B-B48AF0D38A94}" type="slidenum">
              <a:rPr lang="en-US" smtClean="0"/>
              <a:t>‹#›</a:t>
            </a:fld>
            <a:endParaRPr lang="en-US"/>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474599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A98943B-5657-4442-91B4-B8BD287A2362}" type="datetimeFigureOut">
              <a:rPr lang="en-US" smtClean="0"/>
              <a:t>4/15/2016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26C1C8-9EEE-4207-A55B-B48AF0D38A94}" type="slidenum">
              <a:rPr lang="en-US" smtClean="0"/>
              <a:t>‹#›</a:t>
            </a:fld>
            <a:endParaRPr lang="en-US"/>
          </a:p>
        </p:txBody>
      </p:sp>
    </p:spTree>
    <p:extLst>
      <p:ext uri="{BB962C8B-B14F-4D97-AF65-F5344CB8AC3E}">
        <p14:creationId xmlns:p14="http://schemas.microsoft.com/office/powerpoint/2010/main" val="32706455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A98943B-5657-4442-91B4-B8BD287A2362}" type="datetimeFigureOut">
              <a:rPr lang="en-US" smtClean="0"/>
              <a:t>4/15/2016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26C1C8-9EEE-4207-A55B-B48AF0D38A94}" type="slidenum">
              <a:rPr lang="en-US" smtClean="0"/>
              <a:t>‹#›</a:t>
            </a:fld>
            <a:endParaRPr lang="en-US"/>
          </a:p>
        </p:txBody>
      </p:sp>
    </p:spTree>
    <p:extLst>
      <p:ext uri="{BB962C8B-B14F-4D97-AF65-F5344CB8AC3E}">
        <p14:creationId xmlns:p14="http://schemas.microsoft.com/office/powerpoint/2010/main" val="33698177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A98943B-5657-4442-91B4-B8BD287A2362}" type="datetimeFigureOut">
              <a:rPr lang="en-US" smtClean="0"/>
              <a:t>4/15/2016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26C1C8-9EEE-4207-A55B-B48AF0D38A94}" type="slidenum">
              <a:rPr lang="en-US" smtClean="0"/>
              <a:t>‹#›</a:t>
            </a:fld>
            <a:endParaRPr lang="en-US"/>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280568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A98943B-5657-4442-91B4-B8BD287A2362}" type="datetimeFigureOut">
              <a:rPr lang="en-US" smtClean="0"/>
              <a:t>4/15/2016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26C1C8-9EEE-4207-A55B-B48AF0D38A94}" type="slidenum">
              <a:rPr lang="en-US" smtClean="0"/>
              <a:t>‹#›</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19574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A98943B-5657-4442-91B4-B8BD287A2362}" type="datetimeFigureOut">
              <a:rPr lang="en-US" smtClean="0"/>
              <a:t>4/15/2016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26C1C8-9EEE-4207-A55B-B48AF0D38A94}" type="slidenum">
              <a:rPr lang="en-US" smtClean="0"/>
              <a:t>‹#›</a:t>
            </a:fld>
            <a:endParaRPr 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608018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A98943B-5657-4442-91B4-B8BD287A2362}" type="datetimeFigureOut">
              <a:rPr lang="en-US" smtClean="0"/>
              <a:t>4/15/2016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26C1C8-9EEE-4207-A55B-B48AF0D38A94}" type="slidenum">
              <a:rPr lang="en-US" smtClean="0"/>
              <a:t>‹#›</a:t>
            </a:fld>
            <a:endParaRPr lang="en-US"/>
          </a:p>
        </p:txBody>
      </p:sp>
    </p:spTree>
    <p:extLst>
      <p:ext uri="{BB962C8B-B14F-4D97-AF65-F5344CB8AC3E}">
        <p14:creationId xmlns:p14="http://schemas.microsoft.com/office/powerpoint/2010/main" val="35133224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A98943B-5657-4442-91B4-B8BD287A2362}" type="datetimeFigureOut">
              <a:rPr lang="en-US" smtClean="0"/>
              <a:t>4/15/2016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26C1C8-9EEE-4207-A55B-B48AF0D38A94}" type="slidenum">
              <a:rPr lang="en-US" smtClean="0"/>
              <a:t>‹#›</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722247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A98943B-5657-4442-91B4-B8BD287A2362}" type="datetimeFigureOut">
              <a:rPr lang="en-US" smtClean="0"/>
              <a:t>4/15/2016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26C1C8-9EEE-4207-A55B-B48AF0D38A94}" type="slidenum">
              <a:rPr lang="en-US" smtClean="0"/>
              <a:t>‹#›</a:t>
            </a:fld>
            <a:endParaRPr lang="en-US"/>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784710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A98943B-5657-4442-91B4-B8BD287A2362}" type="datetimeFigureOut">
              <a:rPr lang="en-US" smtClean="0"/>
              <a:t>4/15/2016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26C1C8-9EEE-4207-A55B-B48AF0D38A94}"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597332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A98943B-5657-4442-91B4-B8BD287A2362}" type="datetimeFigureOut">
              <a:rPr lang="en-US" smtClean="0"/>
              <a:t>4/15/2016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26C1C8-9EEE-4207-A55B-B48AF0D38A94}" type="slidenum">
              <a:rPr lang="en-US" smtClean="0"/>
              <a:t>‹#›</a:t>
            </a:fld>
            <a:endParaRPr lang="en-U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956504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609601"/>
            <a:ext cx="10363200" cy="4267200"/>
          </a:xfrm>
        </p:spPr>
        <p:txBody>
          <a:bodyPr anchor="b">
            <a:noAutofit/>
          </a:bodyPr>
          <a:lstStyle>
            <a:lvl1pPr>
              <a:lnSpc>
                <a:spcPct val="100000"/>
              </a:lnSpc>
              <a:defRPr sz="8000"/>
            </a:lvl1pPr>
          </a:lstStyle>
          <a:p>
            <a:r>
              <a:rPr lang="en-US"/>
              <a:t>Click to edit Master title style</a:t>
            </a:r>
            <a:endParaRPr lang="en-US" dirty="0"/>
          </a:p>
        </p:txBody>
      </p:sp>
      <p:sp>
        <p:nvSpPr>
          <p:cNvPr id="3" name="Subtitle 2"/>
          <p:cNvSpPr>
            <a:spLocks noGrp="1"/>
          </p:cNvSpPr>
          <p:nvPr>
            <p:ph type="subTitle" idx="1"/>
          </p:nvPr>
        </p:nvSpPr>
        <p:spPr>
          <a:xfrm>
            <a:off x="1828800" y="4953000"/>
            <a:ext cx="85344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C699CB88-5E1A-4FAC-892A-60949ACB1F6F}" type="datetimeFigureOut">
              <a:rPr lang="en-US" smtClean="0">
                <a:solidFill>
                  <a:prstClr val="black">
                    <a:lumMod val="65000"/>
                    <a:lumOff val="35000"/>
                  </a:prstClr>
                </a:solidFill>
              </a:rPr>
              <a:pPr/>
              <a:t>4/15/2016</a:t>
            </a:fld>
            <a:endParaRPr lang="en-US">
              <a:solidFill>
                <a:prstClr val="black">
                  <a:lumMod val="65000"/>
                  <a:lumOff val="35000"/>
                </a:prstClr>
              </a:solidFill>
            </a:endParaRPr>
          </a:p>
        </p:txBody>
      </p:sp>
      <p:sp>
        <p:nvSpPr>
          <p:cNvPr id="8" name="Slide Number Placeholder 7"/>
          <p:cNvSpPr>
            <a:spLocks noGrp="1"/>
          </p:cNvSpPr>
          <p:nvPr>
            <p:ph type="sldNum" sz="quarter" idx="11"/>
          </p:nvPr>
        </p:nvSpPr>
        <p:spPr/>
        <p:txBody>
          <a:bodyPr/>
          <a:lstStyle/>
          <a:p>
            <a:fld id="{91974DF9-AD47-4691-BA21-BBFCE3637A9A}" type="slidenum">
              <a:rPr lang="en-US" smtClean="0">
                <a:solidFill>
                  <a:prstClr val="black">
                    <a:lumMod val="65000"/>
                    <a:lumOff val="35000"/>
                  </a:prstClr>
                </a:solidFill>
              </a:rPr>
              <a:pPr/>
              <a:t>‹#›</a:t>
            </a:fld>
            <a:endParaRPr lang="en-US">
              <a:solidFill>
                <a:prstClr val="black">
                  <a:lumMod val="65000"/>
                  <a:lumOff val="35000"/>
                </a:prstClr>
              </a:solidFill>
            </a:endParaRPr>
          </a:p>
        </p:txBody>
      </p:sp>
      <p:sp>
        <p:nvSpPr>
          <p:cNvPr id="9" name="Footer Placeholder 8"/>
          <p:cNvSpPr>
            <a:spLocks noGrp="1"/>
          </p:cNvSpPr>
          <p:nvPr>
            <p:ph type="ftr" sz="quarter" idx="12"/>
          </p:nvPr>
        </p:nvSpPr>
        <p:spPr/>
        <p:txBody>
          <a:bodyPr/>
          <a:lstStyle/>
          <a:p>
            <a:endParaRPr lang="en-US">
              <a:solidFill>
                <a:prstClr val="black">
                  <a:lumMod val="65000"/>
                  <a:lumOff val="35000"/>
                </a:prstClr>
              </a:solidFill>
            </a:endParaRPr>
          </a:p>
        </p:txBody>
      </p:sp>
    </p:spTree>
    <p:extLst>
      <p:ext uri="{BB962C8B-B14F-4D97-AF65-F5344CB8AC3E}">
        <p14:creationId xmlns:p14="http://schemas.microsoft.com/office/powerpoint/2010/main" val="12373062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99CB88-5E1A-4FAC-892A-60949ACB1F6F}" type="datetimeFigureOut">
              <a:rPr lang="en-US" smtClean="0">
                <a:solidFill>
                  <a:prstClr val="black">
                    <a:lumMod val="65000"/>
                    <a:lumOff val="35000"/>
                  </a:prstClr>
                </a:solidFill>
              </a:rPr>
              <a:pPr/>
              <a:t>4/15/2016</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91974DF9-AD47-4691-BA21-BBFCE3637A9A}"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36262710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1371601"/>
            <a:ext cx="103632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a:t>Click to edit Master title style</a:t>
            </a:r>
            <a:endParaRPr lang="en-US" dirty="0"/>
          </a:p>
        </p:txBody>
      </p:sp>
      <p:sp>
        <p:nvSpPr>
          <p:cNvPr id="3" name="Text Placeholder 2"/>
          <p:cNvSpPr>
            <a:spLocks noGrp="1"/>
          </p:cNvSpPr>
          <p:nvPr>
            <p:ph type="body" idx="1"/>
          </p:nvPr>
        </p:nvSpPr>
        <p:spPr>
          <a:xfrm>
            <a:off x="963084" y="4068764"/>
            <a:ext cx="103632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699CB88-5E1A-4FAC-892A-60949ACB1F6F}" type="datetimeFigureOut">
              <a:rPr lang="en-US" smtClean="0">
                <a:solidFill>
                  <a:prstClr val="black">
                    <a:lumMod val="65000"/>
                    <a:lumOff val="35000"/>
                  </a:prstClr>
                </a:solidFill>
              </a:rPr>
              <a:pPr/>
              <a:t>4/15/2016</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91974DF9-AD47-4691-BA21-BBFCE3637A9A}" type="slidenum">
              <a:rPr lang="en-US" smtClean="0">
                <a:solidFill>
                  <a:prstClr val="black">
                    <a:lumMod val="65000"/>
                    <a:lumOff val="35000"/>
                  </a:prstClr>
                </a:solidFill>
              </a:rPr>
              <a:pPr/>
              <a:t>‹#›</a:t>
            </a:fld>
            <a:endParaRPr lang="en-US">
              <a:solidFill>
                <a:prstClr val="black">
                  <a:lumMod val="65000"/>
                  <a:lumOff val="35000"/>
                </a:prstClr>
              </a:solidFill>
            </a:endParaRPr>
          </a:p>
        </p:txBody>
      </p:sp>
      <p:sp>
        <p:nvSpPr>
          <p:cNvPr id="7" name="Oval 6"/>
          <p:cNvSpPr/>
          <p:nvPr/>
        </p:nvSpPr>
        <p:spPr>
          <a:xfrm>
            <a:off x="5994400" y="3924300"/>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8" name="Oval 7"/>
          <p:cNvSpPr/>
          <p:nvPr/>
        </p:nvSpPr>
        <p:spPr>
          <a:xfrm>
            <a:off x="6261100" y="3924300"/>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9" name="Oval 8"/>
          <p:cNvSpPr/>
          <p:nvPr/>
        </p:nvSpPr>
        <p:spPr>
          <a:xfrm>
            <a:off x="5728971" y="3924300"/>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Tree>
    <p:extLst>
      <p:ext uri="{BB962C8B-B14F-4D97-AF65-F5344CB8AC3E}">
        <p14:creationId xmlns:p14="http://schemas.microsoft.com/office/powerpoint/2010/main" val="14312470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6197600" y="1600201"/>
            <a:ext cx="53848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699CB88-5E1A-4FAC-892A-60949ACB1F6F}" type="datetimeFigureOut">
              <a:rPr lang="en-US" smtClean="0">
                <a:solidFill>
                  <a:prstClr val="black">
                    <a:lumMod val="65000"/>
                    <a:lumOff val="35000"/>
                  </a:prstClr>
                </a:solidFill>
              </a:rPr>
              <a:pPr/>
              <a:t>4/15/2016</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91974DF9-AD47-4691-BA21-BBFCE3637A9A}" type="slidenum">
              <a:rPr lang="en-US" smtClean="0">
                <a:solidFill>
                  <a:prstClr val="black">
                    <a:lumMod val="65000"/>
                    <a:lumOff val="35000"/>
                  </a:prstClr>
                </a:solidFill>
              </a:rPr>
              <a:pPr/>
              <a:t>‹#›</a:t>
            </a:fld>
            <a:endParaRPr lang="en-US">
              <a:solidFill>
                <a:prstClr val="black">
                  <a:lumMod val="65000"/>
                  <a:lumOff val="35000"/>
                </a:prstClr>
              </a:solidFill>
            </a:endParaRPr>
          </a:p>
        </p:txBody>
      </p:sp>
      <p:sp>
        <p:nvSpPr>
          <p:cNvPr id="9" name="Content Placeholder 8"/>
          <p:cNvSpPr>
            <a:spLocks noGrp="1"/>
          </p:cNvSpPr>
          <p:nvPr>
            <p:ph sz="quarter" idx="13"/>
          </p:nvPr>
        </p:nvSpPr>
        <p:spPr>
          <a:xfrm>
            <a:off x="487680" y="1600200"/>
            <a:ext cx="5388864" cy="4526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94792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600200"/>
            <a:ext cx="5386917"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6197601" y="1600200"/>
            <a:ext cx="5389033"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C699CB88-5E1A-4FAC-892A-60949ACB1F6F}" type="datetimeFigureOut">
              <a:rPr lang="en-US" smtClean="0">
                <a:solidFill>
                  <a:prstClr val="black">
                    <a:lumMod val="65000"/>
                    <a:lumOff val="35000"/>
                  </a:prstClr>
                </a:solidFill>
              </a:rPr>
              <a:pPr/>
              <a:t>4/15/2016</a:t>
            </a:fld>
            <a:endParaRPr lang="en-US">
              <a:solidFill>
                <a:prstClr val="black">
                  <a:lumMod val="65000"/>
                  <a:lumOff val="35000"/>
                </a:prstClr>
              </a:solidFill>
            </a:endParaRPr>
          </a:p>
        </p:txBody>
      </p:sp>
      <p:sp>
        <p:nvSpPr>
          <p:cNvPr id="8" name="Footer Placeholder 7"/>
          <p:cNvSpPr>
            <a:spLocks noGrp="1"/>
          </p:cNvSpPr>
          <p:nvPr>
            <p:ph type="ftr" sz="quarter" idx="11"/>
          </p:nvPr>
        </p:nvSpPr>
        <p:spPr/>
        <p:txBody>
          <a:bodyPr/>
          <a:lstStyle/>
          <a:p>
            <a:endParaRPr lang="en-US">
              <a:solidFill>
                <a:prstClr val="black">
                  <a:lumMod val="65000"/>
                  <a:lumOff val="35000"/>
                </a:prstClr>
              </a:solidFill>
            </a:endParaRPr>
          </a:p>
        </p:txBody>
      </p:sp>
      <p:sp>
        <p:nvSpPr>
          <p:cNvPr id="9" name="Slide Number Placeholder 8"/>
          <p:cNvSpPr>
            <a:spLocks noGrp="1"/>
          </p:cNvSpPr>
          <p:nvPr>
            <p:ph type="sldNum" sz="quarter" idx="12"/>
          </p:nvPr>
        </p:nvSpPr>
        <p:spPr/>
        <p:txBody>
          <a:bodyPr/>
          <a:lstStyle/>
          <a:p>
            <a:fld id="{91974DF9-AD47-4691-BA21-BBFCE3637A9A}" type="slidenum">
              <a:rPr lang="en-US" smtClean="0">
                <a:solidFill>
                  <a:prstClr val="black">
                    <a:lumMod val="65000"/>
                    <a:lumOff val="35000"/>
                  </a:prstClr>
                </a:solidFill>
              </a:rPr>
              <a:pPr/>
              <a:t>‹#›</a:t>
            </a:fld>
            <a:endParaRPr lang="en-US">
              <a:solidFill>
                <a:prstClr val="black">
                  <a:lumMod val="65000"/>
                  <a:lumOff val="35000"/>
                </a:prstClr>
              </a:solidFill>
            </a:endParaRPr>
          </a:p>
        </p:txBody>
      </p:sp>
      <p:sp>
        <p:nvSpPr>
          <p:cNvPr id="11" name="Content Placeholder 10"/>
          <p:cNvSpPr>
            <a:spLocks noGrp="1"/>
          </p:cNvSpPr>
          <p:nvPr>
            <p:ph sz="quarter" idx="13"/>
          </p:nvPr>
        </p:nvSpPr>
        <p:spPr>
          <a:xfrm>
            <a:off x="609600" y="2212848"/>
            <a:ext cx="5388864"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6230112" y="2212849"/>
            <a:ext cx="5388864" cy="3913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563110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A98943B-5657-4442-91B4-B8BD287A2362}" type="datetimeFigureOut">
              <a:rPr lang="en-US" smtClean="0"/>
              <a:t>4/15/2016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26C1C8-9EEE-4207-A55B-B48AF0D38A94}" type="slidenum">
              <a:rPr lang="en-US" smtClean="0"/>
              <a:t>‹#›</a:t>
            </a:fld>
            <a:endParaRPr lang="en-US"/>
          </a:p>
        </p:txBody>
      </p:sp>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620093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699CB88-5E1A-4FAC-892A-60949ACB1F6F}" type="datetimeFigureOut">
              <a:rPr lang="en-US" smtClean="0">
                <a:solidFill>
                  <a:prstClr val="black">
                    <a:lumMod val="65000"/>
                    <a:lumOff val="35000"/>
                  </a:prstClr>
                </a:solidFill>
              </a:rPr>
              <a:pPr/>
              <a:t>4/15/2016</a:t>
            </a:fld>
            <a:endParaRPr lang="en-US">
              <a:solidFill>
                <a:prstClr val="black">
                  <a:lumMod val="65000"/>
                  <a:lumOff val="35000"/>
                </a:prstClr>
              </a:solidFill>
            </a:endParaRPr>
          </a:p>
        </p:txBody>
      </p:sp>
      <p:sp>
        <p:nvSpPr>
          <p:cNvPr id="4" name="Footer Placeholder 3"/>
          <p:cNvSpPr>
            <a:spLocks noGrp="1"/>
          </p:cNvSpPr>
          <p:nvPr>
            <p:ph type="ftr" sz="quarter" idx="11"/>
          </p:nvPr>
        </p:nvSpPr>
        <p:spPr/>
        <p:txBody>
          <a:bodyPr/>
          <a:lstStyle/>
          <a:p>
            <a:endParaRPr lang="en-US">
              <a:solidFill>
                <a:prstClr val="black">
                  <a:lumMod val="65000"/>
                  <a:lumOff val="35000"/>
                </a:prstClr>
              </a:solidFill>
            </a:endParaRPr>
          </a:p>
        </p:txBody>
      </p:sp>
      <p:sp>
        <p:nvSpPr>
          <p:cNvPr id="5" name="Slide Number Placeholder 4"/>
          <p:cNvSpPr>
            <a:spLocks noGrp="1"/>
          </p:cNvSpPr>
          <p:nvPr>
            <p:ph type="sldNum" sz="quarter" idx="12"/>
          </p:nvPr>
        </p:nvSpPr>
        <p:spPr/>
        <p:txBody>
          <a:bodyPr/>
          <a:lstStyle/>
          <a:p>
            <a:fld id="{91974DF9-AD47-4691-BA21-BBFCE3637A9A}"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40521494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99CB88-5E1A-4FAC-892A-60949ACB1F6F}" type="datetimeFigureOut">
              <a:rPr lang="en-US" smtClean="0">
                <a:solidFill>
                  <a:prstClr val="black">
                    <a:lumMod val="65000"/>
                    <a:lumOff val="35000"/>
                  </a:prstClr>
                </a:solidFill>
              </a:rPr>
              <a:pPr/>
              <a:t>4/15/2016</a:t>
            </a:fld>
            <a:endParaRPr lang="en-US">
              <a:solidFill>
                <a:prstClr val="black">
                  <a:lumMod val="65000"/>
                  <a:lumOff val="35000"/>
                </a:prstClr>
              </a:solidFill>
            </a:endParaRPr>
          </a:p>
        </p:txBody>
      </p:sp>
      <p:sp>
        <p:nvSpPr>
          <p:cNvPr id="3" name="Footer Placeholder 2"/>
          <p:cNvSpPr>
            <a:spLocks noGrp="1"/>
          </p:cNvSpPr>
          <p:nvPr>
            <p:ph type="ftr" sz="quarter" idx="11"/>
          </p:nvPr>
        </p:nvSpPr>
        <p:spPr/>
        <p:txBody>
          <a:bodyPr/>
          <a:lstStyle/>
          <a:p>
            <a:endParaRPr lang="en-US">
              <a:solidFill>
                <a:prstClr val="black">
                  <a:lumMod val="65000"/>
                  <a:lumOff val="35000"/>
                </a:prstClr>
              </a:solidFill>
            </a:endParaRPr>
          </a:p>
        </p:txBody>
      </p:sp>
      <p:sp>
        <p:nvSpPr>
          <p:cNvPr id="4" name="Slide Number Placeholder 3"/>
          <p:cNvSpPr>
            <a:spLocks noGrp="1"/>
          </p:cNvSpPr>
          <p:nvPr>
            <p:ph type="sldNum" sz="quarter" idx="12"/>
          </p:nvPr>
        </p:nvSpPr>
        <p:spPr/>
        <p:txBody>
          <a:bodyPr/>
          <a:lstStyle/>
          <a:p>
            <a:fld id="{91974DF9-AD47-4691-BA21-BBFCE3637A9A}"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36193072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76117" y="266700"/>
            <a:ext cx="4011084"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a:t>Click to edit Master title style</a:t>
            </a:r>
            <a:endParaRPr lang="en-US" dirty="0"/>
          </a:p>
        </p:txBody>
      </p:sp>
      <p:sp>
        <p:nvSpPr>
          <p:cNvPr id="3" name="Content Placeholder 2"/>
          <p:cNvSpPr>
            <a:spLocks noGrp="1"/>
          </p:cNvSpPr>
          <p:nvPr>
            <p:ph idx="1"/>
          </p:nvPr>
        </p:nvSpPr>
        <p:spPr>
          <a:xfrm>
            <a:off x="958850" y="273051"/>
            <a:ext cx="66611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876117" y="2438401"/>
            <a:ext cx="4011084"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699CB88-5E1A-4FAC-892A-60949ACB1F6F}" type="datetimeFigureOut">
              <a:rPr lang="en-US" smtClean="0">
                <a:solidFill>
                  <a:prstClr val="black">
                    <a:lumMod val="65000"/>
                    <a:lumOff val="35000"/>
                  </a:prstClr>
                </a:solidFill>
              </a:rPr>
              <a:pPr/>
              <a:t>4/15/2016</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91974DF9-AD47-4691-BA21-BBFCE3637A9A}"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35457665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39435" y="228600"/>
            <a:ext cx="7615765" cy="895350"/>
          </a:xfrm>
        </p:spPr>
        <p:txBody>
          <a:bodyPr anchor="b"/>
          <a:lstStyle>
            <a:lvl1pPr algn="ctr">
              <a:lnSpc>
                <a:spcPct val="100000"/>
              </a:lnSpc>
              <a:defRPr sz="2800" b="0"/>
            </a:lvl1pPr>
          </a:lstStyle>
          <a:p>
            <a:r>
              <a:rPr lang="en-US"/>
              <a:t>Click to edit Master title style</a:t>
            </a:r>
            <a:endParaRPr lang="en-US" dirty="0"/>
          </a:p>
        </p:txBody>
      </p:sp>
      <p:sp>
        <p:nvSpPr>
          <p:cNvPr id="3" name="Picture Placeholder 2"/>
          <p:cNvSpPr>
            <a:spLocks noGrp="1"/>
          </p:cNvSpPr>
          <p:nvPr>
            <p:ph type="pic" idx="1"/>
          </p:nvPr>
        </p:nvSpPr>
        <p:spPr>
          <a:xfrm>
            <a:off x="2010835" y="1143000"/>
            <a:ext cx="8072965"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239435" y="5810250"/>
            <a:ext cx="7615765"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699CB88-5E1A-4FAC-892A-60949ACB1F6F}" type="datetimeFigureOut">
              <a:rPr lang="en-US" smtClean="0">
                <a:solidFill>
                  <a:prstClr val="black">
                    <a:lumMod val="65000"/>
                    <a:lumOff val="35000"/>
                  </a:prstClr>
                </a:solidFill>
              </a:rPr>
              <a:pPr/>
              <a:t>4/15/2016</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91974DF9-AD47-4691-BA21-BBFCE3637A9A}"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812129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99CB88-5E1A-4FAC-892A-60949ACB1F6F}" type="datetimeFigureOut">
              <a:rPr lang="en-US" smtClean="0">
                <a:solidFill>
                  <a:prstClr val="black">
                    <a:lumMod val="65000"/>
                    <a:lumOff val="35000"/>
                  </a:prstClr>
                </a:solidFill>
              </a:rPr>
              <a:pPr/>
              <a:t>4/15/2016</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91974DF9-AD47-4691-BA21-BBFCE3637A9A}"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33788158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99CB88-5E1A-4FAC-892A-60949ACB1F6F}" type="datetimeFigureOut">
              <a:rPr lang="en-US" smtClean="0">
                <a:solidFill>
                  <a:prstClr val="black">
                    <a:lumMod val="65000"/>
                    <a:lumOff val="35000"/>
                  </a:prstClr>
                </a:solidFill>
              </a:rPr>
              <a:pPr/>
              <a:t>4/15/2016</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91974DF9-AD47-4691-BA21-BBFCE3637A9A}"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1040423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609601"/>
            <a:ext cx="10363200" cy="4267200"/>
          </a:xfrm>
        </p:spPr>
        <p:txBody>
          <a:bodyPr/>
          <a:lstStyle>
            <a:lvl1pPr>
              <a:lnSpc>
                <a:spcPct val="100000"/>
              </a:lnSpc>
              <a:defRPr sz="8000"/>
            </a:lvl1pPr>
          </a:lstStyle>
          <a:p>
            <a:r>
              <a:rPr lang="en-US"/>
              <a:t>Click to edit Master title style</a:t>
            </a:r>
            <a:endParaRPr lang="en-US" dirty="0"/>
          </a:p>
        </p:txBody>
      </p:sp>
      <p:sp>
        <p:nvSpPr>
          <p:cNvPr id="3" name="Subtitle 2"/>
          <p:cNvSpPr>
            <a:spLocks noGrp="1"/>
          </p:cNvSpPr>
          <p:nvPr>
            <p:ph type="subTitle" idx="1"/>
          </p:nvPr>
        </p:nvSpPr>
        <p:spPr>
          <a:xfrm>
            <a:off x="1828800" y="4953000"/>
            <a:ext cx="85344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149D7DF4-33EB-4F34-AD89-88B0B3C770A1}" type="datetimeFigureOut">
              <a:rPr lang="en-US"/>
              <a:pPr>
                <a:defRPr/>
              </a:pPr>
              <a:t>4/15/2016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A2843F3-FF05-438F-B791-FA8D07628903}" type="slidenum">
              <a:rPr lang="en-US"/>
              <a:pPr>
                <a:defRPr/>
              </a:pPr>
              <a:t>‹#›</a:t>
            </a:fld>
            <a:endParaRPr lang="en-US"/>
          </a:p>
        </p:txBody>
      </p:sp>
    </p:spTree>
    <p:extLst>
      <p:ext uri="{BB962C8B-B14F-4D97-AF65-F5344CB8AC3E}">
        <p14:creationId xmlns:p14="http://schemas.microsoft.com/office/powerpoint/2010/main" val="11168155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1439320F-AF41-4BC5-967C-3E3D250922A2}" type="datetimeFigureOut">
              <a:rPr lang="en-US"/>
              <a:pPr>
                <a:defRPr/>
              </a:pPr>
              <a:t>4/15/2016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7B704BF-39E7-4E52-8D33-7D93DD2F7FF2}" type="slidenum">
              <a:rPr lang="en-US"/>
              <a:pPr>
                <a:defRPr/>
              </a:pPr>
              <a:t>‹#›</a:t>
            </a:fld>
            <a:endParaRPr lang="en-US"/>
          </a:p>
        </p:txBody>
      </p:sp>
    </p:spTree>
    <p:extLst>
      <p:ext uri="{BB962C8B-B14F-4D97-AF65-F5344CB8AC3E}">
        <p14:creationId xmlns:p14="http://schemas.microsoft.com/office/powerpoint/2010/main" val="42581630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Oval 3"/>
          <p:cNvSpPr/>
          <p:nvPr/>
        </p:nvSpPr>
        <p:spPr>
          <a:xfrm>
            <a:off x="5994400" y="3924300"/>
            <a:ext cx="112184"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5" name="Oval 4"/>
          <p:cNvSpPr/>
          <p:nvPr/>
        </p:nvSpPr>
        <p:spPr>
          <a:xfrm>
            <a:off x="6261100" y="3924300"/>
            <a:ext cx="112184"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6" name="Oval 5"/>
          <p:cNvSpPr/>
          <p:nvPr/>
        </p:nvSpPr>
        <p:spPr>
          <a:xfrm>
            <a:off x="5729819" y="3924300"/>
            <a:ext cx="112183"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2" name="Title 1"/>
          <p:cNvSpPr>
            <a:spLocks noGrp="1"/>
          </p:cNvSpPr>
          <p:nvPr>
            <p:ph type="title"/>
          </p:nvPr>
        </p:nvSpPr>
        <p:spPr>
          <a:xfrm>
            <a:off x="963084" y="1371603"/>
            <a:ext cx="10363200" cy="2505075"/>
          </a:xfrm>
        </p:spPr>
        <p:txBody>
          <a:bodyPr/>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a:t>Click to edit Master title style</a:t>
            </a:r>
            <a:endParaRPr lang="en-US" dirty="0"/>
          </a:p>
        </p:txBody>
      </p:sp>
      <p:sp>
        <p:nvSpPr>
          <p:cNvPr id="3" name="Text Placeholder 2"/>
          <p:cNvSpPr>
            <a:spLocks noGrp="1"/>
          </p:cNvSpPr>
          <p:nvPr>
            <p:ph type="body" idx="1"/>
          </p:nvPr>
        </p:nvSpPr>
        <p:spPr>
          <a:xfrm>
            <a:off x="963084" y="4068766"/>
            <a:ext cx="10363200" cy="1131887"/>
          </a:xfrm>
        </p:spPr>
        <p:txBody>
          <a:bodyPr/>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3"/>
          <p:cNvSpPr>
            <a:spLocks noGrp="1"/>
          </p:cNvSpPr>
          <p:nvPr>
            <p:ph type="dt" sz="half" idx="10"/>
          </p:nvPr>
        </p:nvSpPr>
        <p:spPr/>
        <p:txBody>
          <a:bodyPr/>
          <a:lstStyle>
            <a:lvl1pPr>
              <a:defRPr/>
            </a:lvl1pPr>
          </a:lstStyle>
          <a:p>
            <a:pPr>
              <a:defRPr/>
            </a:pPr>
            <a:fld id="{DAB25DA4-C1BC-4952-981E-DB366FD7A992}" type="datetimeFigureOut">
              <a:rPr lang="en-US"/>
              <a:pPr>
                <a:defRPr/>
              </a:pPr>
              <a:t>4/15/2016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FF639D7-4310-4C76-AD55-C694C4BEFCA7}" type="slidenum">
              <a:rPr lang="en-US"/>
              <a:pPr>
                <a:defRPr/>
              </a:pPr>
              <a:t>‹#›</a:t>
            </a:fld>
            <a:endParaRPr lang="en-US"/>
          </a:p>
        </p:txBody>
      </p:sp>
    </p:spTree>
    <p:extLst>
      <p:ext uri="{BB962C8B-B14F-4D97-AF65-F5344CB8AC3E}">
        <p14:creationId xmlns:p14="http://schemas.microsoft.com/office/powerpoint/2010/main" val="16212955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6197600" y="1600203"/>
            <a:ext cx="53848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3"/>
          </p:nvPr>
        </p:nvSpPr>
        <p:spPr>
          <a:xfrm>
            <a:off x="487680" y="1600200"/>
            <a:ext cx="5388864" cy="4526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4"/>
          </p:nvPr>
        </p:nvSpPr>
        <p:spPr/>
        <p:txBody>
          <a:bodyPr/>
          <a:lstStyle>
            <a:lvl1pPr>
              <a:defRPr/>
            </a:lvl1pPr>
          </a:lstStyle>
          <a:p>
            <a:pPr>
              <a:defRPr/>
            </a:pPr>
            <a:fld id="{501D288B-4916-4F3A-8CA0-C203E1A50CBD}" type="datetimeFigureOut">
              <a:rPr lang="en-US"/>
              <a:pPr>
                <a:defRPr/>
              </a:pPr>
              <a:t>4/15/2016</a:t>
            </a:fld>
            <a:endParaRPr lang="en-US"/>
          </a:p>
        </p:txBody>
      </p:sp>
      <p:sp>
        <p:nvSpPr>
          <p:cNvPr id="6" name="Footer Placeholder 4"/>
          <p:cNvSpPr>
            <a:spLocks noGrp="1"/>
          </p:cNvSpPr>
          <p:nvPr>
            <p:ph type="ftr" sz="quarter" idx="15"/>
          </p:nvPr>
        </p:nvSpPr>
        <p:spPr/>
        <p:txBody>
          <a:bodyPr/>
          <a:lstStyle>
            <a:lvl1pPr>
              <a:defRPr/>
            </a:lvl1pPr>
          </a:lstStyle>
          <a:p>
            <a:pPr>
              <a:defRPr/>
            </a:pPr>
            <a:endParaRPr lang="en-US"/>
          </a:p>
        </p:txBody>
      </p:sp>
      <p:sp>
        <p:nvSpPr>
          <p:cNvPr id="7" name="Slide Number Placeholder 5"/>
          <p:cNvSpPr>
            <a:spLocks noGrp="1"/>
          </p:cNvSpPr>
          <p:nvPr>
            <p:ph type="sldNum" sz="quarter" idx="16"/>
          </p:nvPr>
        </p:nvSpPr>
        <p:spPr/>
        <p:txBody>
          <a:bodyPr/>
          <a:lstStyle>
            <a:lvl1pPr>
              <a:defRPr/>
            </a:lvl1pPr>
          </a:lstStyle>
          <a:p>
            <a:pPr>
              <a:defRPr/>
            </a:pPr>
            <a:fld id="{6E8C9541-A4C0-4512-9F9B-6DAA7799FF15}" type="slidenum">
              <a:rPr lang="en-US"/>
              <a:pPr>
                <a:defRPr/>
              </a:pPr>
              <a:t>‹#›</a:t>
            </a:fld>
            <a:endParaRPr lang="en-US"/>
          </a:p>
        </p:txBody>
      </p:sp>
    </p:spTree>
    <p:extLst>
      <p:ext uri="{BB962C8B-B14F-4D97-AF65-F5344CB8AC3E}">
        <p14:creationId xmlns:p14="http://schemas.microsoft.com/office/powerpoint/2010/main" val="32235432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A98943B-5657-4442-91B4-B8BD287A2362}" type="datetimeFigureOut">
              <a:rPr lang="en-US" smtClean="0"/>
              <a:t>4/15/2016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226C1C8-9EEE-4207-A55B-B48AF0D38A94}" type="slidenum">
              <a:rPr lang="en-US" smtClean="0"/>
              <a:t>‹#›</a:t>
            </a:fld>
            <a:endParaRPr lang="en-U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08267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600200"/>
            <a:ext cx="5386917"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6197602" y="1600200"/>
            <a:ext cx="5389033"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10"/>
          <p:cNvSpPr>
            <a:spLocks noGrp="1"/>
          </p:cNvSpPr>
          <p:nvPr>
            <p:ph sz="quarter" idx="13"/>
          </p:nvPr>
        </p:nvSpPr>
        <p:spPr>
          <a:xfrm>
            <a:off x="609600" y="2212848"/>
            <a:ext cx="5388864"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6230112" y="2212851"/>
            <a:ext cx="5388864" cy="3913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5"/>
          </p:nvPr>
        </p:nvSpPr>
        <p:spPr/>
        <p:txBody>
          <a:bodyPr/>
          <a:lstStyle>
            <a:lvl1pPr>
              <a:defRPr/>
            </a:lvl1pPr>
          </a:lstStyle>
          <a:p>
            <a:pPr>
              <a:defRPr/>
            </a:pPr>
            <a:fld id="{A92AAC83-EAFF-49F7-9FCC-13FBF4983A6D}" type="datetimeFigureOut">
              <a:rPr lang="en-US"/>
              <a:pPr>
                <a:defRPr/>
              </a:pPr>
              <a:t>4/15/2016</a:t>
            </a:fld>
            <a:endParaRPr lang="en-US"/>
          </a:p>
        </p:txBody>
      </p:sp>
      <p:sp>
        <p:nvSpPr>
          <p:cNvPr id="8" name="Footer Placeholder 4"/>
          <p:cNvSpPr>
            <a:spLocks noGrp="1"/>
          </p:cNvSpPr>
          <p:nvPr>
            <p:ph type="ftr" sz="quarter" idx="16"/>
          </p:nvPr>
        </p:nvSpPr>
        <p:spPr/>
        <p:txBody>
          <a:bodyPr/>
          <a:lstStyle>
            <a:lvl1pPr>
              <a:defRPr/>
            </a:lvl1pPr>
          </a:lstStyle>
          <a:p>
            <a:pPr>
              <a:defRPr/>
            </a:pPr>
            <a:endParaRPr lang="en-US"/>
          </a:p>
        </p:txBody>
      </p:sp>
      <p:sp>
        <p:nvSpPr>
          <p:cNvPr id="9" name="Slide Number Placeholder 5"/>
          <p:cNvSpPr>
            <a:spLocks noGrp="1"/>
          </p:cNvSpPr>
          <p:nvPr>
            <p:ph type="sldNum" sz="quarter" idx="17"/>
          </p:nvPr>
        </p:nvSpPr>
        <p:spPr/>
        <p:txBody>
          <a:bodyPr/>
          <a:lstStyle>
            <a:lvl1pPr>
              <a:defRPr/>
            </a:lvl1pPr>
          </a:lstStyle>
          <a:p>
            <a:pPr>
              <a:defRPr/>
            </a:pPr>
            <a:fld id="{95F4A646-B06F-4608-B86F-36FB2DB63AE6}" type="slidenum">
              <a:rPr lang="en-US"/>
              <a:pPr>
                <a:defRPr/>
              </a:pPr>
              <a:t>‹#›</a:t>
            </a:fld>
            <a:endParaRPr lang="en-US"/>
          </a:p>
        </p:txBody>
      </p:sp>
    </p:spTree>
    <p:extLst>
      <p:ext uri="{BB962C8B-B14F-4D97-AF65-F5344CB8AC3E}">
        <p14:creationId xmlns:p14="http://schemas.microsoft.com/office/powerpoint/2010/main" val="22283331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0D6A83BB-D0F1-400E-A86B-2BEB20C8B699}" type="datetimeFigureOut">
              <a:rPr lang="en-US"/>
              <a:pPr>
                <a:defRPr/>
              </a:pPr>
              <a:t>4/15/2016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45D1E350-7754-45FF-AFB0-FB0D23F79D5D}" type="slidenum">
              <a:rPr lang="en-US"/>
              <a:pPr>
                <a:defRPr/>
              </a:pPr>
              <a:t>‹#›</a:t>
            </a:fld>
            <a:endParaRPr lang="en-US"/>
          </a:p>
        </p:txBody>
      </p:sp>
    </p:spTree>
    <p:extLst>
      <p:ext uri="{BB962C8B-B14F-4D97-AF65-F5344CB8AC3E}">
        <p14:creationId xmlns:p14="http://schemas.microsoft.com/office/powerpoint/2010/main" val="33364378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4BA6326-C9EC-48A7-8A22-06C4575F2DB7}" type="datetimeFigureOut">
              <a:rPr lang="en-US"/>
              <a:pPr>
                <a:defRPr/>
              </a:pPr>
              <a:t>4/15/2016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D326383E-A387-4D18-B47F-E2D6CB5D0A76}" type="slidenum">
              <a:rPr lang="en-US"/>
              <a:pPr>
                <a:defRPr/>
              </a:pPr>
              <a:t>‹#›</a:t>
            </a:fld>
            <a:endParaRPr lang="en-US"/>
          </a:p>
        </p:txBody>
      </p:sp>
    </p:spTree>
    <p:extLst>
      <p:ext uri="{BB962C8B-B14F-4D97-AF65-F5344CB8AC3E}">
        <p14:creationId xmlns:p14="http://schemas.microsoft.com/office/powerpoint/2010/main" val="170120949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76118" y="266700"/>
            <a:ext cx="4011084" cy="2095500"/>
          </a:xfrm>
        </p:spPr>
        <p:txBody>
          <a:bodyPr/>
          <a:lstStyle>
            <a:lvl1pPr algn="ctr">
              <a:lnSpc>
                <a:spcPct val="100000"/>
              </a:lnSpc>
              <a:defRPr sz="2800" b="0">
                <a:effectLst>
                  <a:outerShdw blurRad="50800" dist="25400" dir="5400000" algn="t" rotWithShape="0">
                    <a:prstClr val="black">
                      <a:alpha val="25000"/>
                    </a:prstClr>
                  </a:outerShdw>
                </a:effectLst>
              </a:defRPr>
            </a:lvl1pPr>
          </a:lstStyle>
          <a:p>
            <a:r>
              <a:rPr lang="en-US"/>
              <a:t>Click to edit Master title style</a:t>
            </a:r>
            <a:endParaRPr lang="en-US" dirty="0"/>
          </a:p>
        </p:txBody>
      </p:sp>
      <p:sp>
        <p:nvSpPr>
          <p:cNvPr id="3" name="Content Placeholder 2"/>
          <p:cNvSpPr>
            <a:spLocks noGrp="1"/>
          </p:cNvSpPr>
          <p:nvPr>
            <p:ph idx="1"/>
          </p:nvPr>
        </p:nvSpPr>
        <p:spPr>
          <a:xfrm>
            <a:off x="958851" y="273053"/>
            <a:ext cx="66611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876118" y="2438403"/>
            <a:ext cx="4011084"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B9908D6-7E82-4D0B-89FD-175C7CD045DB}" type="datetimeFigureOut">
              <a:rPr lang="en-US"/>
              <a:pPr>
                <a:defRPr/>
              </a:pPr>
              <a:t>4/15/2016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35C12E3-A38C-4422-A727-32D251841A1F}" type="slidenum">
              <a:rPr lang="en-US"/>
              <a:pPr>
                <a:defRPr/>
              </a:pPr>
              <a:t>‹#›</a:t>
            </a:fld>
            <a:endParaRPr lang="en-US"/>
          </a:p>
        </p:txBody>
      </p:sp>
    </p:spTree>
    <p:extLst>
      <p:ext uri="{BB962C8B-B14F-4D97-AF65-F5344CB8AC3E}">
        <p14:creationId xmlns:p14="http://schemas.microsoft.com/office/powerpoint/2010/main" val="107090630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39436" y="228600"/>
            <a:ext cx="7615765" cy="895350"/>
          </a:xfrm>
        </p:spPr>
        <p:txBody>
          <a:bodyPr/>
          <a:lstStyle>
            <a:lvl1pPr algn="ctr">
              <a:lnSpc>
                <a:spcPct val="100000"/>
              </a:lnSpc>
              <a:defRPr sz="2800" b="0"/>
            </a:lvl1pPr>
          </a:lstStyle>
          <a:p>
            <a:r>
              <a:rPr lang="en-US"/>
              <a:t>Click to edit Master title style</a:t>
            </a:r>
            <a:endParaRPr lang="en-US" dirty="0"/>
          </a:p>
        </p:txBody>
      </p:sp>
      <p:sp>
        <p:nvSpPr>
          <p:cNvPr id="3" name="Picture Placeholder 2"/>
          <p:cNvSpPr>
            <a:spLocks noGrp="1"/>
          </p:cNvSpPr>
          <p:nvPr>
            <p:ph type="pic" idx="1"/>
          </p:nvPr>
        </p:nvSpPr>
        <p:spPr>
          <a:xfrm>
            <a:off x="2010836" y="1143000"/>
            <a:ext cx="8072965" cy="4541044"/>
          </a:xfrm>
          <a:ln w="76200">
            <a:solidFill>
              <a:schemeClr val="bg1"/>
            </a:solidFill>
          </a:ln>
          <a:effectLst>
            <a:outerShdw blurRad="88900" dist="50800" dir="5400000" algn="ctr" rotWithShape="0">
              <a:srgbClr val="000000">
                <a:alpha val="25000"/>
              </a:srgbClr>
            </a:outerShdw>
          </a:effectLst>
        </p:spPr>
        <p:txBody>
          <a:bodyPr rtlCol="0">
            <a:norm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2239436" y="5810250"/>
            <a:ext cx="7615765"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83F9249-6260-41AB-91F8-3885B1A59FBC}" type="datetimeFigureOut">
              <a:rPr lang="en-US"/>
              <a:pPr>
                <a:defRPr/>
              </a:pPr>
              <a:t>4/15/2016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7A6976F-C2F0-4ECA-A3F0-7EF4ADEE06B6}" type="slidenum">
              <a:rPr lang="en-US"/>
              <a:pPr>
                <a:defRPr/>
              </a:pPr>
              <a:t>‹#›</a:t>
            </a:fld>
            <a:endParaRPr lang="en-US"/>
          </a:p>
        </p:txBody>
      </p:sp>
    </p:spTree>
    <p:extLst>
      <p:ext uri="{BB962C8B-B14F-4D97-AF65-F5344CB8AC3E}">
        <p14:creationId xmlns:p14="http://schemas.microsoft.com/office/powerpoint/2010/main" val="10308172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FCDFED8-9E65-4380-9803-41CB7BB6E670}" type="datetimeFigureOut">
              <a:rPr lang="en-US"/>
              <a:pPr>
                <a:defRPr/>
              </a:pPr>
              <a:t>4/15/2016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9F9D8ED-8270-4CC7-AE4A-B78A2D27014F}" type="slidenum">
              <a:rPr lang="en-US"/>
              <a:pPr>
                <a:defRPr/>
              </a:pPr>
              <a:t>‹#›</a:t>
            </a:fld>
            <a:endParaRPr lang="en-US"/>
          </a:p>
        </p:txBody>
      </p:sp>
    </p:spTree>
    <p:extLst>
      <p:ext uri="{BB962C8B-B14F-4D97-AF65-F5344CB8AC3E}">
        <p14:creationId xmlns:p14="http://schemas.microsoft.com/office/powerpoint/2010/main" val="289491838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92B29C4-986A-4CE5-A156-14D72C463FFA}" type="datetimeFigureOut">
              <a:rPr lang="en-US"/>
              <a:pPr>
                <a:defRPr/>
              </a:pPr>
              <a:t>4/15/2016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C8D75DC-5407-46A6-914B-5938F608F03A}" type="slidenum">
              <a:rPr lang="en-US"/>
              <a:pPr>
                <a:defRPr/>
              </a:pPr>
              <a:t>‹#›</a:t>
            </a:fld>
            <a:endParaRPr lang="en-US"/>
          </a:p>
        </p:txBody>
      </p:sp>
    </p:spTree>
    <p:extLst>
      <p:ext uri="{BB962C8B-B14F-4D97-AF65-F5344CB8AC3E}">
        <p14:creationId xmlns:p14="http://schemas.microsoft.com/office/powerpoint/2010/main" val="273740949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609601"/>
            <a:ext cx="10363200" cy="4267200"/>
          </a:xfrm>
        </p:spPr>
        <p:txBody>
          <a:bodyPr anchor="b">
            <a:noAutofit/>
          </a:bodyPr>
          <a:lstStyle>
            <a:lvl1pPr>
              <a:lnSpc>
                <a:spcPct val="100000"/>
              </a:lnSpc>
              <a:defRPr sz="8000"/>
            </a:lvl1pPr>
          </a:lstStyle>
          <a:p>
            <a:r>
              <a:rPr lang="en-US"/>
              <a:t>Click to edit Master title style</a:t>
            </a:r>
            <a:endParaRPr lang="en-US" dirty="0"/>
          </a:p>
        </p:txBody>
      </p:sp>
      <p:sp>
        <p:nvSpPr>
          <p:cNvPr id="3" name="Subtitle 2"/>
          <p:cNvSpPr>
            <a:spLocks noGrp="1"/>
          </p:cNvSpPr>
          <p:nvPr>
            <p:ph type="subTitle" idx="1"/>
          </p:nvPr>
        </p:nvSpPr>
        <p:spPr>
          <a:xfrm>
            <a:off x="1828800" y="4953000"/>
            <a:ext cx="85344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C699CB88-5E1A-4FAC-892A-60949ACB1F6F}" type="datetimeFigureOut">
              <a:rPr lang="en-US" smtClean="0">
                <a:solidFill>
                  <a:prstClr val="black">
                    <a:lumMod val="65000"/>
                    <a:lumOff val="35000"/>
                  </a:prstClr>
                </a:solidFill>
              </a:rPr>
              <a:pPr/>
              <a:t>4/15/2016</a:t>
            </a:fld>
            <a:endParaRPr lang="en-US">
              <a:solidFill>
                <a:prstClr val="black">
                  <a:lumMod val="65000"/>
                  <a:lumOff val="35000"/>
                </a:prstClr>
              </a:solidFill>
            </a:endParaRPr>
          </a:p>
        </p:txBody>
      </p:sp>
      <p:sp>
        <p:nvSpPr>
          <p:cNvPr id="8" name="Slide Number Placeholder 7"/>
          <p:cNvSpPr>
            <a:spLocks noGrp="1"/>
          </p:cNvSpPr>
          <p:nvPr>
            <p:ph type="sldNum" sz="quarter" idx="11"/>
          </p:nvPr>
        </p:nvSpPr>
        <p:spPr/>
        <p:txBody>
          <a:bodyPr/>
          <a:lstStyle/>
          <a:p>
            <a:fld id="{91974DF9-AD47-4691-BA21-BBFCE3637A9A}" type="slidenum">
              <a:rPr lang="en-US" smtClean="0">
                <a:solidFill>
                  <a:prstClr val="black">
                    <a:lumMod val="65000"/>
                    <a:lumOff val="35000"/>
                  </a:prstClr>
                </a:solidFill>
              </a:rPr>
              <a:pPr/>
              <a:t>‹#›</a:t>
            </a:fld>
            <a:endParaRPr lang="en-US">
              <a:solidFill>
                <a:prstClr val="black">
                  <a:lumMod val="65000"/>
                  <a:lumOff val="35000"/>
                </a:prstClr>
              </a:solidFill>
            </a:endParaRPr>
          </a:p>
        </p:txBody>
      </p:sp>
      <p:sp>
        <p:nvSpPr>
          <p:cNvPr id="9" name="Footer Placeholder 8"/>
          <p:cNvSpPr>
            <a:spLocks noGrp="1"/>
          </p:cNvSpPr>
          <p:nvPr>
            <p:ph type="ftr" sz="quarter" idx="12"/>
          </p:nvPr>
        </p:nvSpPr>
        <p:spPr/>
        <p:txBody>
          <a:bodyPr/>
          <a:lstStyle/>
          <a:p>
            <a:endParaRPr lang="en-US">
              <a:solidFill>
                <a:prstClr val="black">
                  <a:lumMod val="65000"/>
                  <a:lumOff val="35000"/>
                </a:prstClr>
              </a:solidFill>
            </a:endParaRPr>
          </a:p>
        </p:txBody>
      </p:sp>
    </p:spTree>
    <p:extLst>
      <p:ext uri="{BB962C8B-B14F-4D97-AF65-F5344CB8AC3E}">
        <p14:creationId xmlns:p14="http://schemas.microsoft.com/office/powerpoint/2010/main" val="36202004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99CB88-5E1A-4FAC-892A-60949ACB1F6F}" type="datetimeFigureOut">
              <a:rPr lang="en-US" smtClean="0">
                <a:solidFill>
                  <a:prstClr val="black">
                    <a:lumMod val="65000"/>
                    <a:lumOff val="35000"/>
                  </a:prstClr>
                </a:solidFill>
              </a:rPr>
              <a:pPr/>
              <a:t>4/15/2016</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91974DF9-AD47-4691-BA21-BBFCE3637A9A}"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32073616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1371601"/>
            <a:ext cx="103632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a:t>Click to edit Master title style</a:t>
            </a:r>
            <a:endParaRPr lang="en-US" dirty="0"/>
          </a:p>
        </p:txBody>
      </p:sp>
      <p:sp>
        <p:nvSpPr>
          <p:cNvPr id="3" name="Text Placeholder 2"/>
          <p:cNvSpPr>
            <a:spLocks noGrp="1"/>
          </p:cNvSpPr>
          <p:nvPr>
            <p:ph type="body" idx="1"/>
          </p:nvPr>
        </p:nvSpPr>
        <p:spPr>
          <a:xfrm>
            <a:off x="963084" y="4068764"/>
            <a:ext cx="103632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699CB88-5E1A-4FAC-892A-60949ACB1F6F}" type="datetimeFigureOut">
              <a:rPr lang="en-US" smtClean="0">
                <a:solidFill>
                  <a:prstClr val="black">
                    <a:lumMod val="65000"/>
                    <a:lumOff val="35000"/>
                  </a:prstClr>
                </a:solidFill>
              </a:rPr>
              <a:pPr/>
              <a:t>4/15/2016</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91974DF9-AD47-4691-BA21-BBFCE3637A9A}" type="slidenum">
              <a:rPr lang="en-US" smtClean="0">
                <a:solidFill>
                  <a:prstClr val="black">
                    <a:lumMod val="65000"/>
                    <a:lumOff val="35000"/>
                  </a:prstClr>
                </a:solidFill>
              </a:rPr>
              <a:pPr/>
              <a:t>‹#›</a:t>
            </a:fld>
            <a:endParaRPr lang="en-US">
              <a:solidFill>
                <a:prstClr val="black">
                  <a:lumMod val="65000"/>
                  <a:lumOff val="35000"/>
                </a:prstClr>
              </a:solidFill>
            </a:endParaRPr>
          </a:p>
        </p:txBody>
      </p:sp>
      <p:sp>
        <p:nvSpPr>
          <p:cNvPr id="7" name="Oval 6"/>
          <p:cNvSpPr/>
          <p:nvPr/>
        </p:nvSpPr>
        <p:spPr>
          <a:xfrm>
            <a:off x="5994400" y="3924300"/>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8" name="Oval 7"/>
          <p:cNvSpPr/>
          <p:nvPr/>
        </p:nvSpPr>
        <p:spPr>
          <a:xfrm>
            <a:off x="6261100" y="3924300"/>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9" name="Oval 8"/>
          <p:cNvSpPr/>
          <p:nvPr/>
        </p:nvSpPr>
        <p:spPr>
          <a:xfrm>
            <a:off x="5728971" y="3924300"/>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Tree>
    <p:extLst>
      <p:ext uri="{BB962C8B-B14F-4D97-AF65-F5344CB8AC3E}">
        <p14:creationId xmlns:p14="http://schemas.microsoft.com/office/powerpoint/2010/main" val="23019595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A98943B-5657-4442-91B4-B8BD287A2362}" type="datetimeFigureOut">
              <a:rPr lang="en-US" smtClean="0"/>
              <a:t>4/15/2016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226C1C8-9EEE-4207-A55B-B48AF0D38A94}"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9016425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6197600" y="1600201"/>
            <a:ext cx="53848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699CB88-5E1A-4FAC-892A-60949ACB1F6F}" type="datetimeFigureOut">
              <a:rPr lang="en-US" smtClean="0">
                <a:solidFill>
                  <a:prstClr val="black">
                    <a:lumMod val="65000"/>
                    <a:lumOff val="35000"/>
                  </a:prstClr>
                </a:solidFill>
              </a:rPr>
              <a:pPr/>
              <a:t>4/15/2016</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91974DF9-AD47-4691-BA21-BBFCE3637A9A}" type="slidenum">
              <a:rPr lang="en-US" smtClean="0">
                <a:solidFill>
                  <a:prstClr val="black">
                    <a:lumMod val="65000"/>
                    <a:lumOff val="35000"/>
                  </a:prstClr>
                </a:solidFill>
              </a:rPr>
              <a:pPr/>
              <a:t>‹#›</a:t>
            </a:fld>
            <a:endParaRPr lang="en-US">
              <a:solidFill>
                <a:prstClr val="black">
                  <a:lumMod val="65000"/>
                  <a:lumOff val="35000"/>
                </a:prstClr>
              </a:solidFill>
            </a:endParaRPr>
          </a:p>
        </p:txBody>
      </p:sp>
      <p:sp>
        <p:nvSpPr>
          <p:cNvPr id="9" name="Content Placeholder 8"/>
          <p:cNvSpPr>
            <a:spLocks noGrp="1"/>
          </p:cNvSpPr>
          <p:nvPr>
            <p:ph sz="quarter" idx="13"/>
          </p:nvPr>
        </p:nvSpPr>
        <p:spPr>
          <a:xfrm>
            <a:off x="487680" y="1600200"/>
            <a:ext cx="5388864" cy="4526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318109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600200"/>
            <a:ext cx="5386917"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6197601" y="1600200"/>
            <a:ext cx="5389033"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C699CB88-5E1A-4FAC-892A-60949ACB1F6F}" type="datetimeFigureOut">
              <a:rPr lang="en-US" smtClean="0">
                <a:solidFill>
                  <a:prstClr val="black">
                    <a:lumMod val="65000"/>
                    <a:lumOff val="35000"/>
                  </a:prstClr>
                </a:solidFill>
              </a:rPr>
              <a:pPr/>
              <a:t>4/15/2016</a:t>
            </a:fld>
            <a:endParaRPr lang="en-US">
              <a:solidFill>
                <a:prstClr val="black">
                  <a:lumMod val="65000"/>
                  <a:lumOff val="35000"/>
                </a:prstClr>
              </a:solidFill>
            </a:endParaRPr>
          </a:p>
        </p:txBody>
      </p:sp>
      <p:sp>
        <p:nvSpPr>
          <p:cNvPr id="8" name="Footer Placeholder 7"/>
          <p:cNvSpPr>
            <a:spLocks noGrp="1"/>
          </p:cNvSpPr>
          <p:nvPr>
            <p:ph type="ftr" sz="quarter" idx="11"/>
          </p:nvPr>
        </p:nvSpPr>
        <p:spPr/>
        <p:txBody>
          <a:bodyPr/>
          <a:lstStyle/>
          <a:p>
            <a:endParaRPr lang="en-US">
              <a:solidFill>
                <a:prstClr val="black">
                  <a:lumMod val="65000"/>
                  <a:lumOff val="35000"/>
                </a:prstClr>
              </a:solidFill>
            </a:endParaRPr>
          </a:p>
        </p:txBody>
      </p:sp>
      <p:sp>
        <p:nvSpPr>
          <p:cNvPr id="9" name="Slide Number Placeholder 8"/>
          <p:cNvSpPr>
            <a:spLocks noGrp="1"/>
          </p:cNvSpPr>
          <p:nvPr>
            <p:ph type="sldNum" sz="quarter" idx="12"/>
          </p:nvPr>
        </p:nvSpPr>
        <p:spPr/>
        <p:txBody>
          <a:bodyPr/>
          <a:lstStyle/>
          <a:p>
            <a:fld id="{91974DF9-AD47-4691-BA21-BBFCE3637A9A}" type="slidenum">
              <a:rPr lang="en-US" smtClean="0">
                <a:solidFill>
                  <a:prstClr val="black">
                    <a:lumMod val="65000"/>
                    <a:lumOff val="35000"/>
                  </a:prstClr>
                </a:solidFill>
              </a:rPr>
              <a:pPr/>
              <a:t>‹#›</a:t>
            </a:fld>
            <a:endParaRPr lang="en-US">
              <a:solidFill>
                <a:prstClr val="black">
                  <a:lumMod val="65000"/>
                  <a:lumOff val="35000"/>
                </a:prstClr>
              </a:solidFill>
            </a:endParaRPr>
          </a:p>
        </p:txBody>
      </p:sp>
      <p:sp>
        <p:nvSpPr>
          <p:cNvPr id="11" name="Content Placeholder 10"/>
          <p:cNvSpPr>
            <a:spLocks noGrp="1"/>
          </p:cNvSpPr>
          <p:nvPr>
            <p:ph sz="quarter" idx="13"/>
          </p:nvPr>
        </p:nvSpPr>
        <p:spPr>
          <a:xfrm>
            <a:off x="609600" y="2212848"/>
            <a:ext cx="5388864"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6230112" y="2212849"/>
            <a:ext cx="5388864" cy="3913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6046866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699CB88-5E1A-4FAC-892A-60949ACB1F6F}" type="datetimeFigureOut">
              <a:rPr lang="en-US" smtClean="0">
                <a:solidFill>
                  <a:prstClr val="black">
                    <a:lumMod val="65000"/>
                    <a:lumOff val="35000"/>
                  </a:prstClr>
                </a:solidFill>
              </a:rPr>
              <a:pPr/>
              <a:t>4/15/2016</a:t>
            </a:fld>
            <a:endParaRPr lang="en-US">
              <a:solidFill>
                <a:prstClr val="black">
                  <a:lumMod val="65000"/>
                  <a:lumOff val="35000"/>
                </a:prstClr>
              </a:solidFill>
            </a:endParaRPr>
          </a:p>
        </p:txBody>
      </p:sp>
      <p:sp>
        <p:nvSpPr>
          <p:cNvPr id="4" name="Footer Placeholder 3"/>
          <p:cNvSpPr>
            <a:spLocks noGrp="1"/>
          </p:cNvSpPr>
          <p:nvPr>
            <p:ph type="ftr" sz="quarter" idx="11"/>
          </p:nvPr>
        </p:nvSpPr>
        <p:spPr/>
        <p:txBody>
          <a:bodyPr/>
          <a:lstStyle/>
          <a:p>
            <a:endParaRPr lang="en-US">
              <a:solidFill>
                <a:prstClr val="black">
                  <a:lumMod val="65000"/>
                  <a:lumOff val="35000"/>
                </a:prstClr>
              </a:solidFill>
            </a:endParaRPr>
          </a:p>
        </p:txBody>
      </p:sp>
      <p:sp>
        <p:nvSpPr>
          <p:cNvPr id="5" name="Slide Number Placeholder 4"/>
          <p:cNvSpPr>
            <a:spLocks noGrp="1"/>
          </p:cNvSpPr>
          <p:nvPr>
            <p:ph type="sldNum" sz="quarter" idx="12"/>
          </p:nvPr>
        </p:nvSpPr>
        <p:spPr/>
        <p:txBody>
          <a:bodyPr/>
          <a:lstStyle/>
          <a:p>
            <a:fld id="{91974DF9-AD47-4691-BA21-BBFCE3637A9A}"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28233971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99CB88-5E1A-4FAC-892A-60949ACB1F6F}" type="datetimeFigureOut">
              <a:rPr lang="en-US" smtClean="0">
                <a:solidFill>
                  <a:prstClr val="black">
                    <a:lumMod val="65000"/>
                    <a:lumOff val="35000"/>
                  </a:prstClr>
                </a:solidFill>
              </a:rPr>
              <a:pPr/>
              <a:t>4/15/2016</a:t>
            </a:fld>
            <a:endParaRPr lang="en-US">
              <a:solidFill>
                <a:prstClr val="black">
                  <a:lumMod val="65000"/>
                  <a:lumOff val="35000"/>
                </a:prstClr>
              </a:solidFill>
            </a:endParaRPr>
          </a:p>
        </p:txBody>
      </p:sp>
      <p:sp>
        <p:nvSpPr>
          <p:cNvPr id="3" name="Footer Placeholder 2"/>
          <p:cNvSpPr>
            <a:spLocks noGrp="1"/>
          </p:cNvSpPr>
          <p:nvPr>
            <p:ph type="ftr" sz="quarter" idx="11"/>
          </p:nvPr>
        </p:nvSpPr>
        <p:spPr/>
        <p:txBody>
          <a:bodyPr/>
          <a:lstStyle/>
          <a:p>
            <a:endParaRPr lang="en-US">
              <a:solidFill>
                <a:prstClr val="black">
                  <a:lumMod val="65000"/>
                  <a:lumOff val="35000"/>
                </a:prstClr>
              </a:solidFill>
            </a:endParaRPr>
          </a:p>
        </p:txBody>
      </p:sp>
      <p:sp>
        <p:nvSpPr>
          <p:cNvPr id="4" name="Slide Number Placeholder 3"/>
          <p:cNvSpPr>
            <a:spLocks noGrp="1"/>
          </p:cNvSpPr>
          <p:nvPr>
            <p:ph type="sldNum" sz="quarter" idx="12"/>
          </p:nvPr>
        </p:nvSpPr>
        <p:spPr/>
        <p:txBody>
          <a:bodyPr/>
          <a:lstStyle/>
          <a:p>
            <a:fld id="{91974DF9-AD47-4691-BA21-BBFCE3637A9A}"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10060242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76117" y="266700"/>
            <a:ext cx="4011084"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a:t>Click to edit Master title style</a:t>
            </a:r>
            <a:endParaRPr lang="en-US" dirty="0"/>
          </a:p>
        </p:txBody>
      </p:sp>
      <p:sp>
        <p:nvSpPr>
          <p:cNvPr id="3" name="Content Placeholder 2"/>
          <p:cNvSpPr>
            <a:spLocks noGrp="1"/>
          </p:cNvSpPr>
          <p:nvPr>
            <p:ph idx="1"/>
          </p:nvPr>
        </p:nvSpPr>
        <p:spPr>
          <a:xfrm>
            <a:off x="958850" y="273051"/>
            <a:ext cx="66611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876117" y="2438401"/>
            <a:ext cx="4011084"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699CB88-5E1A-4FAC-892A-60949ACB1F6F}" type="datetimeFigureOut">
              <a:rPr lang="en-US" smtClean="0">
                <a:solidFill>
                  <a:prstClr val="black">
                    <a:lumMod val="65000"/>
                    <a:lumOff val="35000"/>
                  </a:prstClr>
                </a:solidFill>
              </a:rPr>
              <a:pPr/>
              <a:t>4/15/2016</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91974DF9-AD47-4691-BA21-BBFCE3637A9A}"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29067104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39435" y="228600"/>
            <a:ext cx="7615765" cy="895350"/>
          </a:xfrm>
        </p:spPr>
        <p:txBody>
          <a:bodyPr anchor="b"/>
          <a:lstStyle>
            <a:lvl1pPr algn="ctr">
              <a:lnSpc>
                <a:spcPct val="100000"/>
              </a:lnSpc>
              <a:defRPr sz="2800" b="0"/>
            </a:lvl1pPr>
          </a:lstStyle>
          <a:p>
            <a:r>
              <a:rPr lang="en-US"/>
              <a:t>Click to edit Master title style</a:t>
            </a:r>
            <a:endParaRPr lang="en-US" dirty="0"/>
          </a:p>
        </p:txBody>
      </p:sp>
      <p:sp>
        <p:nvSpPr>
          <p:cNvPr id="3" name="Picture Placeholder 2"/>
          <p:cNvSpPr>
            <a:spLocks noGrp="1"/>
          </p:cNvSpPr>
          <p:nvPr>
            <p:ph type="pic" idx="1"/>
          </p:nvPr>
        </p:nvSpPr>
        <p:spPr>
          <a:xfrm>
            <a:off x="2010835" y="1143000"/>
            <a:ext cx="8072965"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239435" y="5810250"/>
            <a:ext cx="7615765"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699CB88-5E1A-4FAC-892A-60949ACB1F6F}" type="datetimeFigureOut">
              <a:rPr lang="en-US" smtClean="0">
                <a:solidFill>
                  <a:prstClr val="black">
                    <a:lumMod val="65000"/>
                    <a:lumOff val="35000"/>
                  </a:prstClr>
                </a:solidFill>
              </a:rPr>
              <a:pPr/>
              <a:t>4/15/2016</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91974DF9-AD47-4691-BA21-BBFCE3637A9A}"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509375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99CB88-5E1A-4FAC-892A-60949ACB1F6F}" type="datetimeFigureOut">
              <a:rPr lang="en-US" smtClean="0">
                <a:solidFill>
                  <a:prstClr val="black">
                    <a:lumMod val="65000"/>
                    <a:lumOff val="35000"/>
                  </a:prstClr>
                </a:solidFill>
              </a:rPr>
              <a:pPr/>
              <a:t>4/15/2016</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91974DF9-AD47-4691-BA21-BBFCE3637A9A}"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61108073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99CB88-5E1A-4FAC-892A-60949ACB1F6F}" type="datetimeFigureOut">
              <a:rPr lang="en-US" smtClean="0">
                <a:solidFill>
                  <a:prstClr val="black">
                    <a:lumMod val="65000"/>
                    <a:lumOff val="35000"/>
                  </a:prstClr>
                </a:solidFill>
              </a:rPr>
              <a:pPr/>
              <a:t>4/15/2016</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91974DF9-AD47-4691-BA21-BBFCE3637A9A}"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290881201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EB055D7-97AF-46C4-BDF0-7AFFAE67BBBF}" type="slidenum">
              <a:rPr lang="en-US" altLang="en-US"/>
              <a:pPr/>
              <a:t>‹#›</a:t>
            </a:fld>
            <a:endParaRPr lang="en-US" altLang="en-US"/>
          </a:p>
        </p:txBody>
      </p:sp>
    </p:spTree>
    <p:extLst>
      <p:ext uri="{BB962C8B-B14F-4D97-AF65-F5344CB8AC3E}">
        <p14:creationId xmlns:p14="http://schemas.microsoft.com/office/powerpoint/2010/main" val="57684689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487A3C5-0C49-4DF3-AD46-ADF3BA90FAB1}" type="slidenum">
              <a:rPr lang="en-US" altLang="en-US"/>
              <a:pPr/>
              <a:t>‹#›</a:t>
            </a:fld>
            <a:endParaRPr lang="en-US" altLang="en-US"/>
          </a:p>
        </p:txBody>
      </p:sp>
    </p:spTree>
    <p:extLst>
      <p:ext uri="{BB962C8B-B14F-4D97-AF65-F5344CB8AC3E}">
        <p14:creationId xmlns:p14="http://schemas.microsoft.com/office/powerpoint/2010/main" val="371528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98943B-5657-4442-91B4-B8BD287A2362}" type="datetimeFigureOut">
              <a:rPr lang="en-US" smtClean="0"/>
              <a:t>4/15/2016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226C1C8-9EEE-4207-A55B-B48AF0D38A94}" type="slidenum">
              <a:rPr lang="en-US" smtClean="0"/>
              <a:t>‹#›</a:t>
            </a:fld>
            <a:endParaRPr lang="en-US"/>
          </a:p>
        </p:txBody>
      </p:sp>
    </p:spTree>
    <p:extLst>
      <p:ext uri="{BB962C8B-B14F-4D97-AF65-F5344CB8AC3E}">
        <p14:creationId xmlns:p14="http://schemas.microsoft.com/office/powerpoint/2010/main" val="160504487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1BCB868-4EF4-4825-B9F7-AF6459B182B0}" type="slidenum">
              <a:rPr lang="en-US" altLang="en-US"/>
              <a:pPr/>
              <a:t>‹#›</a:t>
            </a:fld>
            <a:endParaRPr lang="en-US" altLang="en-US"/>
          </a:p>
        </p:txBody>
      </p:sp>
    </p:spTree>
    <p:extLst>
      <p:ext uri="{BB962C8B-B14F-4D97-AF65-F5344CB8AC3E}">
        <p14:creationId xmlns:p14="http://schemas.microsoft.com/office/powerpoint/2010/main" val="231832891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BB588ED-53F8-4B3B-91E4-9D82CB3A1F50}" type="slidenum">
              <a:rPr lang="en-US" altLang="en-US"/>
              <a:pPr/>
              <a:t>‹#›</a:t>
            </a:fld>
            <a:endParaRPr lang="en-US" altLang="en-US"/>
          </a:p>
        </p:txBody>
      </p:sp>
    </p:spTree>
    <p:extLst>
      <p:ext uri="{BB962C8B-B14F-4D97-AF65-F5344CB8AC3E}">
        <p14:creationId xmlns:p14="http://schemas.microsoft.com/office/powerpoint/2010/main" val="282599093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D58BD60A-43A2-48FB-B1CD-C98EC1E4EAB6}" type="slidenum">
              <a:rPr lang="en-US" altLang="en-US"/>
              <a:pPr/>
              <a:t>‹#›</a:t>
            </a:fld>
            <a:endParaRPr lang="en-US" altLang="en-US"/>
          </a:p>
        </p:txBody>
      </p:sp>
    </p:spTree>
    <p:extLst>
      <p:ext uri="{BB962C8B-B14F-4D97-AF65-F5344CB8AC3E}">
        <p14:creationId xmlns:p14="http://schemas.microsoft.com/office/powerpoint/2010/main" val="44085438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784D8F0D-5D4A-4C09-8A0D-FB099E978289}" type="slidenum">
              <a:rPr lang="en-US" altLang="en-US"/>
              <a:pPr/>
              <a:t>‹#›</a:t>
            </a:fld>
            <a:endParaRPr lang="en-US" altLang="en-US"/>
          </a:p>
        </p:txBody>
      </p:sp>
    </p:spTree>
    <p:extLst>
      <p:ext uri="{BB962C8B-B14F-4D97-AF65-F5344CB8AC3E}">
        <p14:creationId xmlns:p14="http://schemas.microsoft.com/office/powerpoint/2010/main" val="179290849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AD72E455-2547-4191-BE0B-2A10655D8141}" type="slidenum">
              <a:rPr lang="en-US" altLang="en-US"/>
              <a:pPr/>
              <a:t>‹#›</a:t>
            </a:fld>
            <a:endParaRPr lang="en-US" altLang="en-US"/>
          </a:p>
        </p:txBody>
      </p:sp>
    </p:spTree>
    <p:extLst>
      <p:ext uri="{BB962C8B-B14F-4D97-AF65-F5344CB8AC3E}">
        <p14:creationId xmlns:p14="http://schemas.microsoft.com/office/powerpoint/2010/main" val="133916561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F6E957AD-0446-4B03-B597-AE2A2FC447AC}" type="slidenum">
              <a:rPr lang="en-US" altLang="en-US"/>
              <a:pPr/>
              <a:t>‹#›</a:t>
            </a:fld>
            <a:endParaRPr lang="en-US" altLang="en-US"/>
          </a:p>
        </p:txBody>
      </p:sp>
    </p:spTree>
    <p:extLst>
      <p:ext uri="{BB962C8B-B14F-4D97-AF65-F5344CB8AC3E}">
        <p14:creationId xmlns:p14="http://schemas.microsoft.com/office/powerpoint/2010/main" val="261134290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A9E2950-B2F2-49B9-8D2D-C8B18C0649AE}" type="slidenum">
              <a:rPr lang="en-US" altLang="en-US"/>
              <a:pPr/>
              <a:t>‹#›</a:t>
            </a:fld>
            <a:endParaRPr lang="en-US" altLang="en-US"/>
          </a:p>
        </p:txBody>
      </p:sp>
    </p:spTree>
    <p:extLst>
      <p:ext uri="{BB962C8B-B14F-4D97-AF65-F5344CB8AC3E}">
        <p14:creationId xmlns:p14="http://schemas.microsoft.com/office/powerpoint/2010/main" val="392971666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EA06F88-70C3-4102-BB30-C792C38228C6}" type="slidenum">
              <a:rPr lang="en-US" altLang="en-US"/>
              <a:pPr/>
              <a:t>‹#›</a:t>
            </a:fld>
            <a:endParaRPr lang="en-US" altLang="en-US"/>
          </a:p>
        </p:txBody>
      </p:sp>
    </p:spTree>
    <p:extLst>
      <p:ext uri="{BB962C8B-B14F-4D97-AF65-F5344CB8AC3E}">
        <p14:creationId xmlns:p14="http://schemas.microsoft.com/office/powerpoint/2010/main" val="412200587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CF3983A-4681-4274-98B1-58441A9EB235}" type="slidenum">
              <a:rPr lang="en-US" altLang="en-US"/>
              <a:pPr/>
              <a:t>‹#›</a:t>
            </a:fld>
            <a:endParaRPr lang="en-US" altLang="en-US"/>
          </a:p>
        </p:txBody>
      </p:sp>
    </p:spTree>
    <p:extLst>
      <p:ext uri="{BB962C8B-B14F-4D97-AF65-F5344CB8AC3E}">
        <p14:creationId xmlns:p14="http://schemas.microsoft.com/office/powerpoint/2010/main" val="320527359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FC062C9-AC52-4D85-A454-A13BE4AE33F2}" type="slidenum">
              <a:rPr lang="en-US" altLang="en-US"/>
              <a:pPr/>
              <a:t>‹#›</a:t>
            </a:fld>
            <a:endParaRPr lang="en-US" altLang="en-US"/>
          </a:p>
        </p:txBody>
      </p:sp>
    </p:spTree>
    <p:extLst>
      <p:ext uri="{BB962C8B-B14F-4D97-AF65-F5344CB8AC3E}">
        <p14:creationId xmlns:p14="http://schemas.microsoft.com/office/powerpoint/2010/main" val="397259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A98943B-5657-4442-91B4-B8BD287A2362}" type="datetimeFigureOut">
              <a:rPr lang="en-US" smtClean="0"/>
              <a:t>4/15/2016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26C1C8-9EEE-4207-A55B-B48AF0D38A94}" type="slidenum">
              <a:rPr lang="en-US" smtClean="0"/>
              <a:t>‹#›</a:t>
            </a:fld>
            <a:endParaRPr lang="en-US"/>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6207922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1DE78A2-16FD-400D-B4BE-A8C1DB506CCC}" type="slidenum">
              <a:rPr lang="en-US" altLang="en-US"/>
              <a:pPr/>
              <a:t>‹#›</a:t>
            </a:fld>
            <a:endParaRPr lang="en-US" altLang="en-US"/>
          </a:p>
        </p:txBody>
      </p:sp>
    </p:spTree>
    <p:extLst>
      <p:ext uri="{BB962C8B-B14F-4D97-AF65-F5344CB8AC3E}">
        <p14:creationId xmlns:p14="http://schemas.microsoft.com/office/powerpoint/2010/main" val="245506950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365CAEA-CF98-451E-87E1-9483F1A097BD}" type="slidenum">
              <a:rPr lang="en-US" altLang="en-US"/>
              <a:pPr/>
              <a:t>‹#›</a:t>
            </a:fld>
            <a:endParaRPr lang="en-US" altLang="en-US"/>
          </a:p>
        </p:txBody>
      </p:sp>
    </p:spTree>
    <p:extLst>
      <p:ext uri="{BB962C8B-B14F-4D97-AF65-F5344CB8AC3E}">
        <p14:creationId xmlns:p14="http://schemas.microsoft.com/office/powerpoint/2010/main" val="352628418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6247B56-DBF9-492C-A6AB-6E5A4B2564A6}" type="slidenum">
              <a:rPr lang="en-US" altLang="en-US"/>
              <a:pPr/>
              <a:t>‹#›</a:t>
            </a:fld>
            <a:endParaRPr lang="en-US" altLang="en-US"/>
          </a:p>
        </p:txBody>
      </p:sp>
    </p:spTree>
    <p:extLst>
      <p:ext uri="{BB962C8B-B14F-4D97-AF65-F5344CB8AC3E}">
        <p14:creationId xmlns:p14="http://schemas.microsoft.com/office/powerpoint/2010/main" val="43175443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5FD2D41B-E960-4AC9-B17F-AFC377A74DAD}" type="slidenum">
              <a:rPr lang="en-US" altLang="en-US"/>
              <a:pPr/>
              <a:t>‹#›</a:t>
            </a:fld>
            <a:endParaRPr lang="en-US" altLang="en-US"/>
          </a:p>
        </p:txBody>
      </p:sp>
    </p:spTree>
    <p:extLst>
      <p:ext uri="{BB962C8B-B14F-4D97-AF65-F5344CB8AC3E}">
        <p14:creationId xmlns:p14="http://schemas.microsoft.com/office/powerpoint/2010/main" val="84275060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B7D5B437-6281-40C6-8BC8-F8F27EC3054F}" type="slidenum">
              <a:rPr lang="en-US" altLang="en-US"/>
              <a:pPr/>
              <a:t>‹#›</a:t>
            </a:fld>
            <a:endParaRPr lang="en-US" altLang="en-US"/>
          </a:p>
        </p:txBody>
      </p:sp>
    </p:spTree>
    <p:extLst>
      <p:ext uri="{BB962C8B-B14F-4D97-AF65-F5344CB8AC3E}">
        <p14:creationId xmlns:p14="http://schemas.microsoft.com/office/powerpoint/2010/main" val="114979580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D39A2541-26F3-4882-B7B7-86EFEB0C918C}" type="slidenum">
              <a:rPr lang="en-US" altLang="en-US"/>
              <a:pPr/>
              <a:t>‹#›</a:t>
            </a:fld>
            <a:endParaRPr lang="en-US" altLang="en-US"/>
          </a:p>
        </p:txBody>
      </p:sp>
    </p:spTree>
    <p:extLst>
      <p:ext uri="{BB962C8B-B14F-4D97-AF65-F5344CB8AC3E}">
        <p14:creationId xmlns:p14="http://schemas.microsoft.com/office/powerpoint/2010/main" val="295774627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6A63CBB-980C-475D-9890-8EE00C284D82}" type="slidenum">
              <a:rPr lang="en-US" altLang="en-US"/>
              <a:pPr/>
              <a:t>‹#›</a:t>
            </a:fld>
            <a:endParaRPr lang="en-US" altLang="en-US"/>
          </a:p>
        </p:txBody>
      </p:sp>
    </p:spTree>
    <p:extLst>
      <p:ext uri="{BB962C8B-B14F-4D97-AF65-F5344CB8AC3E}">
        <p14:creationId xmlns:p14="http://schemas.microsoft.com/office/powerpoint/2010/main" val="5164362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47624D96-8B6D-48CA-9251-E49F4EFAE314}" type="slidenum">
              <a:rPr lang="en-US" altLang="en-US"/>
              <a:pPr/>
              <a:t>‹#›</a:t>
            </a:fld>
            <a:endParaRPr lang="en-US" altLang="en-US"/>
          </a:p>
        </p:txBody>
      </p:sp>
    </p:spTree>
    <p:extLst>
      <p:ext uri="{BB962C8B-B14F-4D97-AF65-F5344CB8AC3E}">
        <p14:creationId xmlns:p14="http://schemas.microsoft.com/office/powerpoint/2010/main" val="285055385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C657CEC-B885-4158-8F0A-ABF4B384A6BD}" type="slidenum">
              <a:rPr lang="en-US" altLang="en-US"/>
              <a:pPr/>
              <a:t>‹#›</a:t>
            </a:fld>
            <a:endParaRPr lang="en-US" altLang="en-US"/>
          </a:p>
        </p:txBody>
      </p:sp>
    </p:spTree>
    <p:extLst>
      <p:ext uri="{BB962C8B-B14F-4D97-AF65-F5344CB8AC3E}">
        <p14:creationId xmlns:p14="http://schemas.microsoft.com/office/powerpoint/2010/main" val="424381129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A3F3066-607A-4612-ADA4-D04E22D8147B}" type="slidenum">
              <a:rPr lang="en-US" altLang="en-US"/>
              <a:pPr/>
              <a:t>‹#›</a:t>
            </a:fld>
            <a:endParaRPr lang="en-US" altLang="en-US"/>
          </a:p>
        </p:txBody>
      </p:sp>
    </p:spTree>
    <p:extLst>
      <p:ext uri="{BB962C8B-B14F-4D97-AF65-F5344CB8AC3E}">
        <p14:creationId xmlns:p14="http://schemas.microsoft.com/office/powerpoint/2010/main" val="32390626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A98943B-5657-4442-91B4-B8BD287A2362}" type="datetimeFigureOut">
              <a:rPr lang="en-US" smtClean="0"/>
              <a:t>4/15/2016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26C1C8-9EEE-4207-A55B-B48AF0D38A94}" type="slidenum">
              <a:rPr lang="en-US" smtClean="0"/>
              <a:t>‹#›</a:t>
            </a:fld>
            <a:endParaRPr lang="en-US"/>
          </a:p>
        </p:txBody>
      </p:sp>
    </p:spTree>
    <p:extLst>
      <p:ext uri="{BB962C8B-B14F-4D97-AF65-F5344CB8AC3E}">
        <p14:creationId xmlns:p14="http://schemas.microsoft.com/office/powerpoint/2010/main" val="126347092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lipArt Placeholder 2"/>
          <p:cNvSpPr>
            <a:spLocks noGrp="1"/>
          </p:cNvSpPr>
          <p:nvPr>
            <p:ph type="clipArt" sz="half" idx="1"/>
          </p:nvPr>
        </p:nvSpPr>
        <p:spPr>
          <a:xfrm>
            <a:off x="609600" y="1600201"/>
            <a:ext cx="5384800" cy="4525963"/>
          </a:xfrm>
        </p:spPr>
        <p:txBody>
          <a:bodyPr/>
          <a:lstStyle/>
          <a:p>
            <a:pPr lvl="0"/>
            <a:endParaRPr lang="en-US" noProof="0"/>
          </a:p>
        </p:txBody>
      </p:sp>
      <p:sp>
        <p:nvSpPr>
          <p:cNvPr id="4" name="Text Placeholder 3"/>
          <p:cNvSpPr>
            <a:spLocks noGrp="1"/>
          </p:cNvSpPr>
          <p:nvPr>
            <p:ph type="body"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722593F1-50BD-47C7-BCB4-AF74E1BCBFD1}" type="slidenum">
              <a:rPr lang="en-US" altLang="en-US"/>
              <a:pPr/>
              <a:t>‹#›</a:t>
            </a:fld>
            <a:endParaRPr lang="en-US" altLang="en-US"/>
          </a:p>
        </p:txBody>
      </p:sp>
    </p:spTree>
    <p:extLst>
      <p:ext uri="{BB962C8B-B14F-4D97-AF65-F5344CB8AC3E}">
        <p14:creationId xmlns:p14="http://schemas.microsoft.com/office/powerpoint/2010/main" val="195384566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552A9FF-1912-479C-A8A7-57757933C315}" type="slidenum">
              <a:rPr lang="en-US" altLang="en-US"/>
              <a:pPr/>
              <a:t>‹#›</a:t>
            </a:fld>
            <a:endParaRPr lang="en-US" altLang="en-US"/>
          </a:p>
        </p:txBody>
      </p:sp>
    </p:spTree>
    <p:extLst>
      <p:ext uri="{BB962C8B-B14F-4D97-AF65-F5344CB8AC3E}">
        <p14:creationId xmlns:p14="http://schemas.microsoft.com/office/powerpoint/2010/main" val="128424727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SmartArt Placeholder 2"/>
          <p:cNvSpPr>
            <a:spLocks noGrp="1"/>
          </p:cNvSpPr>
          <p:nvPr>
            <p:ph type="dgm" idx="1"/>
          </p:nvPr>
        </p:nvSpPr>
        <p:spPr>
          <a:xfrm>
            <a:off x="609600" y="1600201"/>
            <a:ext cx="109728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780B7A9-BDA8-4F9A-B73C-D68B1A4C7D77}" type="slidenum">
              <a:rPr lang="en-US" altLang="en-US"/>
              <a:pPr/>
              <a:t>‹#›</a:t>
            </a:fld>
            <a:endParaRPr lang="en-US" altLang="en-US"/>
          </a:p>
        </p:txBody>
      </p:sp>
    </p:spTree>
    <p:extLst>
      <p:ext uri="{BB962C8B-B14F-4D97-AF65-F5344CB8AC3E}">
        <p14:creationId xmlns:p14="http://schemas.microsoft.com/office/powerpoint/2010/main" val="22927386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0"/>
            <a:ext cx="10972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9600" y="3938589"/>
            <a:ext cx="10972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4415A5D-3988-4101-B993-3631F22A4EA4}" type="slidenum">
              <a:rPr lang="en-US" altLang="en-US"/>
              <a:pPr/>
              <a:t>‹#›</a:t>
            </a:fld>
            <a:endParaRPr lang="en-US" altLang="en-US"/>
          </a:p>
        </p:txBody>
      </p:sp>
    </p:spTree>
    <p:extLst>
      <p:ext uri="{BB962C8B-B14F-4D97-AF65-F5344CB8AC3E}">
        <p14:creationId xmlns:p14="http://schemas.microsoft.com/office/powerpoint/2010/main" val="187268326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3E76C875-A031-4A2D-8441-EEBF49C59575}" type="slidenum">
              <a:rPr lang="en-US" altLang="en-US"/>
              <a:pPr/>
              <a:t>‹#›</a:t>
            </a:fld>
            <a:endParaRPr lang="en-US" altLang="en-US"/>
          </a:p>
        </p:txBody>
      </p:sp>
    </p:spTree>
    <p:extLst>
      <p:ext uri="{BB962C8B-B14F-4D97-AF65-F5344CB8AC3E}">
        <p14:creationId xmlns:p14="http://schemas.microsoft.com/office/powerpoint/2010/main" val="335381909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609601"/>
            <a:ext cx="10363200" cy="4267200"/>
          </a:xfrm>
        </p:spPr>
        <p:txBody>
          <a:bodyPr anchor="b">
            <a:noAutofit/>
          </a:bodyPr>
          <a:lstStyle>
            <a:lvl1pPr>
              <a:lnSpc>
                <a:spcPct val="100000"/>
              </a:lnSpc>
              <a:defRPr sz="8000"/>
            </a:lvl1pPr>
          </a:lstStyle>
          <a:p>
            <a:r>
              <a:rPr lang="en-US"/>
              <a:t>Click to edit Master title style</a:t>
            </a:r>
            <a:endParaRPr lang="en-US" dirty="0"/>
          </a:p>
        </p:txBody>
      </p:sp>
      <p:sp>
        <p:nvSpPr>
          <p:cNvPr id="3" name="Subtitle 2"/>
          <p:cNvSpPr>
            <a:spLocks noGrp="1"/>
          </p:cNvSpPr>
          <p:nvPr>
            <p:ph type="subTitle" idx="1"/>
          </p:nvPr>
        </p:nvSpPr>
        <p:spPr>
          <a:xfrm>
            <a:off x="1828800" y="4953000"/>
            <a:ext cx="85344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C699CB88-5E1A-4FAC-892A-60949ACB1F6F}" type="datetimeFigureOut">
              <a:rPr lang="en-US" smtClean="0">
                <a:solidFill>
                  <a:prstClr val="black">
                    <a:lumMod val="65000"/>
                    <a:lumOff val="35000"/>
                  </a:prstClr>
                </a:solidFill>
              </a:rPr>
              <a:pPr/>
              <a:t>4/15/2016</a:t>
            </a:fld>
            <a:endParaRPr lang="en-US">
              <a:solidFill>
                <a:prstClr val="black">
                  <a:lumMod val="65000"/>
                  <a:lumOff val="35000"/>
                </a:prstClr>
              </a:solidFill>
            </a:endParaRPr>
          </a:p>
        </p:txBody>
      </p:sp>
      <p:sp>
        <p:nvSpPr>
          <p:cNvPr id="8" name="Slide Number Placeholder 7"/>
          <p:cNvSpPr>
            <a:spLocks noGrp="1"/>
          </p:cNvSpPr>
          <p:nvPr>
            <p:ph type="sldNum" sz="quarter" idx="11"/>
          </p:nvPr>
        </p:nvSpPr>
        <p:spPr/>
        <p:txBody>
          <a:bodyPr/>
          <a:lstStyle/>
          <a:p>
            <a:fld id="{91974DF9-AD47-4691-BA21-BBFCE3637A9A}" type="slidenum">
              <a:rPr lang="en-US" smtClean="0">
                <a:solidFill>
                  <a:prstClr val="black">
                    <a:lumMod val="65000"/>
                    <a:lumOff val="35000"/>
                  </a:prstClr>
                </a:solidFill>
              </a:rPr>
              <a:pPr/>
              <a:t>‹#›</a:t>
            </a:fld>
            <a:endParaRPr lang="en-US">
              <a:solidFill>
                <a:prstClr val="black">
                  <a:lumMod val="65000"/>
                  <a:lumOff val="35000"/>
                </a:prstClr>
              </a:solidFill>
            </a:endParaRPr>
          </a:p>
        </p:txBody>
      </p:sp>
      <p:sp>
        <p:nvSpPr>
          <p:cNvPr id="9" name="Footer Placeholder 8"/>
          <p:cNvSpPr>
            <a:spLocks noGrp="1"/>
          </p:cNvSpPr>
          <p:nvPr>
            <p:ph type="ftr" sz="quarter" idx="12"/>
          </p:nvPr>
        </p:nvSpPr>
        <p:spPr/>
        <p:txBody>
          <a:bodyPr/>
          <a:lstStyle/>
          <a:p>
            <a:endParaRPr lang="en-US">
              <a:solidFill>
                <a:prstClr val="black">
                  <a:lumMod val="65000"/>
                  <a:lumOff val="35000"/>
                </a:prstClr>
              </a:solidFill>
            </a:endParaRPr>
          </a:p>
        </p:txBody>
      </p:sp>
    </p:spTree>
    <p:extLst>
      <p:ext uri="{BB962C8B-B14F-4D97-AF65-F5344CB8AC3E}">
        <p14:creationId xmlns:p14="http://schemas.microsoft.com/office/powerpoint/2010/main" val="428401656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99CB88-5E1A-4FAC-892A-60949ACB1F6F}" type="datetimeFigureOut">
              <a:rPr lang="en-US" smtClean="0">
                <a:solidFill>
                  <a:prstClr val="black">
                    <a:lumMod val="65000"/>
                    <a:lumOff val="35000"/>
                  </a:prstClr>
                </a:solidFill>
              </a:rPr>
              <a:pPr/>
              <a:t>4/15/2016</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91974DF9-AD47-4691-BA21-BBFCE3637A9A}"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12538491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1371603"/>
            <a:ext cx="103632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a:t>Click to edit Master title style</a:t>
            </a:r>
            <a:endParaRPr lang="en-US" dirty="0"/>
          </a:p>
        </p:txBody>
      </p:sp>
      <p:sp>
        <p:nvSpPr>
          <p:cNvPr id="3" name="Text Placeholder 2"/>
          <p:cNvSpPr>
            <a:spLocks noGrp="1"/>
          </p:cNvSpPr>
          <p:nvPr>
            <p:ph type="body" idx="1"/>
          </p:nvPr>
        </p:nvSpPr>
        <p:spPr>
          <a:xfrm>
            <a:off x="963084" y="4068768"/>
            <a:ext cx="103632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699CB88-5E1A-4FAC-892A-60949ACB1F6F}" type="datetimeFigureOut">
              <a:rPr lang="en-US" smtClean="0">
                <a:solidFill>
                  <a:prstClr val="black">
                    <a:lumMod val="65000"/>
                    <a:lumOff val="35000"/>
                  </a:prstClr>
                </a:solidFill>
              </a:rPr>
              <a:pPr/>
              <a:t>4/15/2016</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91974DF9-AD47-4691-BA21-BBFCE3637A9A}" type="slidenum">
              <a:rPr lang="en-US" smtClean="0">
                <a:solidFill>
                  <a:prstClr val="black">
                    <a:lumMod val="65000"/>
                    <a:lumOff val="35000"/>
                  </a:prstClr>
                </a:solidFill>
              </a:rPr>
              <a:pPr/>
              <a:t>‹#›</a:t>
            </a:fld>
            <a:endParaRPr lang="en-US">
              <a:solidFill>
                <a:prstClr val="black">
                  <a:lumMod val="65000"/>
                  <a:lumOff val="35000"/>
                </a:prstClr>
              </a:solidFill>
            </a:endParaRPr>
          </a:p>
        </p:txBody>
      </p:sp>
      <p:sp>
        <p:nvSpPr>
          <p:cNvPr id="7" name="Oval 6"/>
          <p:cNvSpPr/>
          <p:nvPr/>
        </p:nvSpPr>
        <p:spPr>
          <a:xfrm>
            <a:off x="5994404" y="3924300"/>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8" name="Oval 7"/>
          <p:cNvSpPr/>
          <p:nvPr/>
        </p:nvSpPr>
        <p:spPr>
          <a:xfrm>
            <a:off x="6261102" y="3924300"/>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9" name="Oval 8"/>
          <p:cNvSpPr/>
          <p:nvPr/>
        </p:nvSpPr>
        <p:spPr>
          <a:xfrm>
            <a:off x="5728975" y="3924300"/>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Tree>
    <p:extLst>
      <p:ext uri="{BB962C8B-B14F-4D97-AF65-F5344CB8AC3E}">
        <p14:creationId xmlns:p14="http://schemas.microsoft.com/office/powerpoint/2010/main" val="232238067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6197600" y="1600205"/>
            <a:ext cx="53848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699CB88-5E1A-4FAC-892A-60949ACB1F6F}" type="datetimeFigureOut">
              <a:rPr lang="en-US" smtClean="0">
                <a:solidFill>
                  <a:prstClr val="black">
                    <a:lumMod val="65000"/>
                    <a:lumOff val="35000"/>
                  </a:prstClr>
                </a:solidFill>
              </a:rPr>
              <a:pPr/>
              <a:t>4/15/2016</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91974DF9-AD47-4691-BA21-BBFCE3637A9A}" type="slidenum">
              <a:rPr lang="en-US" smtClean="0">
                <a:solidFill>
                  <a:prstClr val="black">
                    <a:lumMod val="65000"/>
                    <a:lumOff val="35000"/>
                  </a:prstClr>
                </a:solidFill>
              </a:rPr>
              <a:pPr/>
              <a:t>‹#›</a:t>
            </a:fld>
            <a:endParaRPr lang="en-US">
              <a:solidFill>
                <a:prstClr val="black">
                  <a:lumMod val="65000"/>
                  <a:lumOff val="35000"/>
                </a:prstClr>
              </a:solidFill>
            </a:endParaRPr>
          </a:p>
        </p:txBody>
      </p:sp>
      <p:sp>
        <p:nvSpPr>
          <p:cNvPr id="9" name="Content Placeholder 8"/>
          <p:cNvSpPr>
            <a:spLocks noGrp="1"/>
          </p:cNvSpPr>
          <p:nvPr>
            <p:ph sz="quarter" idx="13"/>
          </p:nvPr>
        </p:nvSpPr>
        <p:spPr>
          <a:xfrm>
            <a:off x="487680" y="1600200"/>
            <a:ext cx="5388864" cy="4526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063906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4" y="1600200"/>
            <a:ext cx="5386917"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6197609" y="1600200"/>
            <a:ext cx="5389033"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C699CB88-5E1A-4FAC-892A-60949ACB1F6F}" type="datetimeFigureOut">
              <a:rPr lang="en-US" smtClean="0">
                <a:solidFill>
                  <a:prstClr val="black">
                    <a:lumMod val="65000"/>
                    <a:lumOff val="35000"/>
                  </a:prstClr>
                </a:solidFill>
              </a:rPr>
              <a:pPr/>
              <a:t>4/15/2016</a:t>
            </a:fld>
            <a:endParaRPr lang="en-US">
              <a:solidFill>
                <a:prstClr val="black">
                  <a:lumMod val="65000"/>
                  <a:lumOff val="35000"/>
                </a:prstClr>
              </a:solidFill>
            </a:endParaRPr>
          </a:p>
        </p:txBody>
      </p:sp>
      <p:sp>
        <p:nvSpPr>
          <p:cNvPr id="8" name="Footer Placeholder 7"/>
          <p:cNvSpPr>
            <a:spLocks noGrp="1"/>
          </p:cNvSpPr>
          <p:nvPr>
            <p:ph type="ftr" sz="quarter" idx="11"/>
          </p:nvPr>
        </p:nvSpPr>
        <p:spPr/>
        <p:txBody>
          <a:bodyPr/>
          <a:lstStyle/>
          <a:p>
            <a:endParaRPr lang="en-US">
              <a:solidFill>
                <a:prstClr val="black">
                  <a:lumMod val="65000"/>
                  <a:lumOff val="35000"/>
                </a:prstClr>
              </a:solidFill>
            </a:endParaRPr>
          </a:p>
        </p:txBody>
      </p:sp>
      <p:sp>
        <p:nvSpPr>
          <p:cNvPr id="9" name="Slide Number Placeholder 8"/>
          <p:cNvSpPr>
            <a:spLocks noGrp="1"/>
          </p:cNvSpPr>
          <p:nvPr>
            <p:ph type="sldNum" sz="quarter" idx="12"/>
          </p:nvPr>
        </p:nvSpPr>
        <p:spPr/>
        <p:txBody>
          <a:bodyPr/>
          <a:lstStyle/>
          <a:p>
            <a:fld id="{91974DF9-AD47-4691-BA21-BBFCE3637A9A}" type="slidenum">
              <a:rPr lang="en-US" smtClean="0">
                <a:solidFill>
                  <a:prstClr val="black">
                    <a:lumMod val="65000"/>
                    <a:lumOff val="35000"/>
                  </a:prstClr>
                </a:solidFill>
              </a:rPr>
              <a:pPr/>
              <a:t>‹#›</a:t>
            </a:fld>
            <a:endParaRPr lang="en-US">
              <a:solidFill>
                <a:prstClr val="black">
                  <a:lumMod val="65000"/>
                  <a:lumOff val="35000"/>
                </a:prstClr>
              </a:solidFill>
            </a:endParaRPr>
          </a:p>
        </p:txBody>
      </p:sp>
      <p:sp>
        <p:nvSpPr>
          <p:cNvPr id="11" name="Content Placeholder 10"/>
          <p:cNvSpPr>
            <a:spLocks noGrp="1"/>
          </p:cNvSpPr>
          <p:nvPr>
            <p:ph sz="quarter" idx="13"/>
          </p:nvPr>
        </p:nvSpPr>
        <p:spPr>
          <a:xfrm>
            <a:off x="609600" y="2212848"/>
            <a:ext cx="5388864"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6230112" y="2212853"/>
            <a:ext cx="5388864" cy="3913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089175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4.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10.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theme" Target="../theme/theme11.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theme" Target="../theme/theme12.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slideLayout" Target="../slideLayouts/slideLayout151.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9.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theme" Target="../theme/theme13.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0.xml"/><Relationship Id="rId13" Type="http://schemas.openxmlformats.org/officeDocument/2006/relationships/theme" Target="../theme/theme14.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slideLayout" Target="../slideLayouts/slideLayout174.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2.xml"/><Relationship Id="rId13" Type="http://schemas.openxmlformats.org/officeDocument/2006/relationships/theme" Target="../theme/theme15.xml"/><Relationship Id="rId3" Type="http://schemas.openxmlformats.org/officeDocument/2006/relationships/slideLayout" Target="../slideLayouts/slideLayout177.xml"/><Relationship Id="rId7" Type="http://schemas.openxmlformats.org/officeDocument/2006/relationships/slideLayout" Target="../slideLayouts/slideLayout181.xml"/><Relationship Id="rId12" Type="http://schemas.openxmlformats.org/officeDocument/2006/relationships/slideLayout" Target="../slideLayouts/slideLayout186.xml"/><Relationship Id="rId2" Type="http://schemas.openxmlformats.org/officeDocument/2006/relationships/slideLayout" Target="../slideLayouts/slideLayout176.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5" Type="http://schemas.openxmlformats.org/officeDocument/2006/relationships/slideLayout" Target="../slideLayouts/slideLayout179.xml"/><Relationship Id="rId10" Type="http://schemas.openxmlformats.org/officeDocument/2006/relationships/slideLayout" Target="../slideLayouts/slideLayout184.xml"/><Relationship Id="rId4" Type="http://schemas.openxmlformats.org/officeDocument/2006/relationships/slideLayout" Target="../slideLayouts/slideLayout178.xml"/><Relationship Id="rId9" Type="http://schemas.openxmlformats.org/officeDocument/2006/relationships/slideLayout" Target="../slideLayouts/slideLayout183.xml"/><Relationship Id="rId14" Type="http://schemas.openxmlformats.org/officeDocument/2006/relationships/image" Target="../media/image15.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image" Target="../media/image9.pn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image" Target="../media/image8.png"/><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3.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4.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5.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13.jpe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6.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18" Type="http://schemas.openxmlformats.org/officeDocument/2006/relationships/image" Target="../media/image14.jpe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theme" Target="../theme/theme7.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8.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9.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0" y="0"/>
            <a:ext cx="12188825" cy="6856215"/>
            <a:chOff x="0" y="0"/>
            <a:chExt cx="12188825" cy="6856215"/>
          </a:xfrm>
        </p:grpSpPr>
        <p:pic>
          <p:nvPicPr>
            <p:cNvPr id="8" name="Picture 7" descr="HD-PanelContent-V.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AA98943B-5657-4442-91B4-B8BD287A2362}" type="datetimeFigureOut">
              <a:rPr lang="en-US" smtClean="0"/>
              <a:t>4/15/2016</a:t>
            </a:fld>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3226C1C8-9EEE-4207-A55B-B48AF0D38A94}" type="slidenum">
              <a:rPr lang="en-US" smtClean="0"/>
              <a:t>‹#›</a:t>
            </a:fld>
            <a:endParaRPr lang="en-US"/>
          </a:p>
        </p:txBody>
      </p:sp>
    </p:spTree>
    <p:extLst>
      <p:ext uri="{BB962C8B-B14F-4D97-AF65-F5344CB8AC3E}">
        <p14:creationId xmlns:p14="http://schemas.microsoft.com/office/powerpoint/2010/main" val="375968044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0"/>
            <a:ext cx="10972800" cy="1600200"/>
          </a:xfrm>
          <a:prstGeom prst="rect">
            <a:avLst/>
          </a:prstGeom>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484463" y="6356351"/>
            <a:ext cx="2781300"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pPr eaLnBrk="1" latinLnBrk="0" hangingPunct="1"/>
            <a:fld id="{C699CB88-5E1A-4FAC-892A-60949ACB1F6F}" type="datetimeFigureOut">
              <a:rPr lang="en-US" smtClean="0"/>
              <a:pPr eaLnBrk="1" latinLnBrk="0" hangingPunct="1"/>
              <a:t>4/15/2016</a:t>
            </a:fld>
            <a:endParaRPr lang="en-US"/>
          </a:p>
        </p:txBody>
      </p:sp>
      <p:sp>
        <p:nvSpPr>
          <p:cNvPr id="5" name="Footer Placeholder 4"/>
          <p:cNvSpPr>
            <a:spLocks noGrp="1"/>
          </p:cNvSpPr>
          <p:nvPr>
            <p:ph type="ftr" sz="quarter" idx="3"/>
          </p:nvPr>
        </p:nvSpPr>
        <p:spPr>
          <a:xfrm>
            <a:off x="878887" y="6356351"/>
            <a:ext cx="3797300"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kumimoji="0" lang="en-US"/>
          </a:p>
        </p:txBody>
      </p:sp>
      <p:sp>
        <p:nvSpPr>
          <p:cNvPr id="6" name="Slide Number Placeholder 5"/>
          <p:cNvSpPr>
            <a:spLocks noGrp="1"/>
          </p:cNvSpPr>
          <p:nvPr>
            <p:ph type="sldNum" sz="quarter" idx="4"/>
          </p:nvPr>
        </p:nvSpPr>
        <p:spPr>
          <a:xfrm>
            <a:off x="11391038" y="6356351"/>
            <a:ext cx="749300"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91974DF9-AD47-4691-BA21-BBFCE3637A9A}" type="slidenum">
              <a:rPr kumimoji="0" lang="en-US" smtClean="0"/>
              <a:pPr eaLnBrk="1" latinLnBrk="0" hangingPunct="1"/>
              <a:t>‹#›</a:t>
            </a:fld>
            <a:endParaRPr kumimoji="0" lang="en-US"/>
          </a:p>
        </p:txBody>
      </p:sp>
      <p:sp>
        <p:nvSpPr>
          <p:cNvPr id="7" name="Oval 6"/>
          <p:cNvSpPr/>
          <p:nvPr/>
        </p:nvSpPr>
        <p:spPr>
          <a:xfrm>
            <a:off x="11277014" y="6499384"/>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758826" y="6499384"/>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797944134"/>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Lst>
  <mc:AlternateContent xmlns:mc="http://schemas.openxmlformats.org/markup-compatibility/2006" xmlns:p14="http://schemas.microsoft.com/office/powerpoint/2010/main">
    <mc:Choice Requires="p14">
      <p:transition spd="slow" p14:dur="1500">
        <p14:glitter dir="r" pattern="hexagon"/>
      </p:transition>
    </mc:Choice>
    <mc:Fallback xmlns="">
      <p:transition spd="slow">
        <p:fade/>
      </p:transition>
    </mc:Fallback>
  </mc:AlternateContent>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invGray">
          <a:xfrm>
            <a:off x="11745384" y="0"/>
            <a:ext cx="446616"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defRPr/>
            </a:pPr>
            <a:endParaRPr lang="en-US" sz="1800">
              <a:latin typeface="Times New Roman" charset="0"/>
            </a:endParaRPr>
          </a:p>
        </p:txBody>
      </p:sp>
      <p:sp>
        <p:nvSpPr>
          <p:cNvPr id="1027" name="Freeform 3"/>
          <p:cNvSpPr>
            <a:spLocks/>
          </p:cNvSpPr>
          <p:nvPr/>
        </p:nvSpPr>
        <p:spPr bwMode="white">
          <a:xfrm>
            <a:off x="-12700" y="4489450"/>
            <a:ext cx="7672917"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sp>
        <p:nvSpPr>
          <p:cNvPr id="1028" name="Freeform 4"/>
          <p:cNvSpPr>
            <a:spLocks/>
          </p:cNvSpPr>
          <p:nvPr/>
        </p:nvSpPr>
        <p:spPr bwMode="white">
          <a:xfrm>
            <a:off x="1" y="3817939"/>
            <a:ext cx="10886017"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029" name="Freeform 5"/>
          <p:cNvSpPr>
            <a:spLocks/>
          </p:cNvSpPr>
          <p:nvPr/>
        </p:nvSpPr>
        <p:spPr bwMode="white">
          <a:xfrm>
            <a:off x="0" y="3146425"/>
            <a:ext cx="12192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030" name="Freeform 6"/>
          <p:cNvSpPr>
            <a:spLocks/>
          </p:cNvSpPr>
          <p:nvPr/>
        </p:nvSpPr>
        <p:spPr bwMode="white">
          <a:xfrm>
            <a:off x="0" y="2460625"/>
            <a:ext cx="12192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031" name="Freeform 7"/>
          <p:cNvSpPr>
            <a:spLocks/>
          </p:cNvSpPr>
          <p:nvPr/>
        </p:nvSpPr>
        <p:spPr bwMode="white">
          <a:xfrm>
            <a:off x="0" y="1793876"/>
            <a:ext cx="12192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032" name="Freeform 8"/>
          <p:cNvSpPr>
            <a:spLocks/>
          </p:cNvSpPr>
          <p:nvPr/>
        </p:nvSpPr>
        <p:spPr bwMode="white">
          <a:xfrm>
            <a:off x="0" y="-20638"/>
            <a:ext cx="12192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033" name="Freeform 9"/>
          <p:cNvSpPr>
            <a:spLocks/>
          </p:cNvSpPr>
          <p:nvPr/>
        </p:nvSpPr>
        <p:spPr bwMode="white">
          <a:xfrm>
            <a:off x="0" y="-20638"/>
            <a:ext cx="11184467"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034" name="Freeform 10"/>
          <p:cNvSpPr>
            <a:spLocks/>
          </p:cNvSpPr>
          <p:nvPr/>
        </p:nvSpPr>
        <p:spPr bwMode="white">
          <a:xfrm>
            <a:off x="0" y="-20638"/>
            <a:ext cx="6104467"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035" name="Rectangle 11"/>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36" name="Rectangle 12"/>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7357" name="Rectangle 13"/>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Times New Roman" charset="0"/>
              </a:defRPr>
            </a:lvl1pPr>
          </a:lstStyle>
          <a:p>
            <a:pPr>
              <a:defRPr/>
            </a:pPr>
            <a:endParaRPr lang="en-US"/>
          </a:p>
        </p:txBody>
      </p:sp>
      <p:sp>
        <p:nvSpPr>
          <p:cNvPr id="57358" name="Rectangle 14"/>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Times New Roman" charset="0"/>
              </a:defRPr>
            </a:lvl1pPr>
          </a:lstStyle>
          <a:p>
            <a:pPr>
              <a:defRPr/>
            </a:pPr>
            <a:endParaRPr lang="en-US"/>
          </a:p>
        </p:txBody>
      </p:sp>
      <p:sp>
        <p:nvSpPr>
          <p:cNvPr id="57359" name="Rectangle 15"/>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80F8E7CA-5628-433B-A777-79C6691F3B66}" type="slidenum">
              <a:rPr lang="en-US" altLang="en-US"/>
              <a:pPr/>
              <a:t>‹#›</a:t>
            </a:fld>
            <a:endParaRPr lang="en-US" altLang="en-US"/>
          </a:p>
        </p:txBody>
      </p:sp>
    </p:spTree>
    <p:extLst>
      <p:ext uri="{BB962C8B-B14F-4D97-AF65-F5344CB8AC3E}">
        <p14:creationId xmlns:p14="http://schemas.microsoft.com/office/powerpoint/2010/main" val="1507680640"/>
      </p:ext>
    </p:extLst>
  </p:cSld>
  <p:clrMap bg1="dk2" tx1="lt1" bg2="dk1" tx2="lt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 id="2147483875" r:id="rId12"/>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57346"/>
                                        </p:tgtEl>
                                        <p:attrNameLst>
                                          <p:attrName>style.visibility</p:attrName>
                                        </p:attrNameLst>
                                      </p:cBhvr>
                                      <p:to>
                                        <p:strVal val="visible"/>
                                      </p:to>
                                    </p:set>
                                    <p:anim calcmode="lin" valueType="num">
                                      <p:cBhvr additive="base">
                                        <p:cTn id="7" dur="500" fill="hold"/>
                                        <p:tgtEl>
                                          <p:spTgt spid="57346"/>
                                        </p:tgtEl>
                                        <p:attrNameLst>
                                          <p:attrName>ppt_x</p:attrName>
                                        </p:attrNameLst>
                                      </p:cBhvr>
                                      <p:tavLst>
                                        <p:tav tm="0">
                                          <p:val>
                                            <p:strVal val="0-#ppt_w/2"/>
                                          </p:val>
                                        </p:tav>
                                        <p:tav tm="100000">
                                          <p:val>
                                            <p:strVal val="#ppt_x"/>
                                          </p:val>
                                        </p:tav>
                                      </p:tavLst>
                                    </p:anim>
                                    <p:anim calcmode="lin" valueType="num">
                                      <p:cBhvr additive="base">
                                        <p:cTn id="8" dur="500" fill="hold"/>
                                        <p:tgtEl>
                                          <p:spTgt spid="57346"/>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5734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6" grpId="0" animBg="1"/>
    </p:bld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defRPr>
      </a:lvl2pPr>
      <a:lvl3pPr algn="ctr" rtl="0" eaLnBrk="0" fontAlgn="base" hangingPunct="0">
        <a:spcBef>
          <a:spcPct val="0"/>
        </a:spcBef>
        <a:spcAft>
          <a:spcPct val="0"/>
        </a:spcAft>
        <a:defRPr sz="4400">
          <a:solidFill>
            <a:schemeClr val="tx2"/>
          </a:solidFill>
          <a:latin typeface="Times New Roman" charset="0"/>
        </a:defRPr>
      </a:lvl3pPr>
      <a:lvl4pPr algn="ctr" rtl="0" eaLnBrk="0" fontAlgn="base" hangingPunct="0">
        <a:spcBef>
          <a:spcPct val="0"/>
        </a:spcBef>
        <a:spcAft>
          <a:spcPct val="0"/>
        </a:spcAft>
        <a:defRPr sz="4400">
          <a:solidFill>
            <a:schemeClr val="tx2"/>
          </a:solidFill>
          <a:latin typeface="Times New Roman" charset="0"/>
        </a:defRPr>
      </a:lvl4pPr>
      <a:lvl5pPr algn="ctr" rtl="0" eaLnBrk="0" fontAlgn="base" hangingPunct="0">
        <a:spcBef>
          <a:spcPct val="0"/>
        </a:spcBef>
        <a:spcAft>
          <a:spcPct val="0"/>
        </a:spcAft>
        <a:defRPr sz="4400">
          <a:solidFill>
            <a:schemeClr val="tx2"/>
          </a:solidFill>
          <a:latin typeface="Times New Roman" charset="0"/>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invGray">
          <a:xfrm>
            <a:off x="11745384" y="0"/>
            <a:ext cx="446616"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defRPr/>
            </a:pPr>
            <a:endParaRPr lang="en-US" sz="1800">
              <a:latin typeface="Times New Roman" charset="0"/>
            </a:endParaRPr>
          </a:p>
        </p:txBody>
      </p:sp>
      <p:sp>
        <p:nvSpPr>
          <p:cNvPr id="1027" name="Freeform 3"/>
          <p:cNvSpPr>
            <a:spLocks/>
          </p:cNvSpPr>
          <p:nvPr/>
        </p:nvSpPr>
        <p:spPr bwMode="white">
          <a:xfrm>
            <a:off x="-12700" y="4489450"/>
            <a:ext cx="7672917" cy="2368550"/>
          </a:xfrm>
          <a:custGeom>
            <a:avLst/>
            <a:gdLst>
              <a:gd name="T0" fmla="*/ 0 w 3625"/>
              <a:gd name="T1" fmla="*/ 2147483646 h 1492"/>
              <a:gd name="T2" fmla="*/ 0 w 3625"/>
              <a:gd name="T3" fmla="*/ 0 h 1492"/>
              <a:gd name="T4" fmla="*/ 2147483646 w 3625"/>
              <a:gd name="T5" fmla="*/ 2147483646 h 1492"/>
              <a:gd name="T6" fmla="*/ 2147483646 w 3625"/>
              <a:gd name="T7" fmla="*/ 2147483646 h 1492"/>
              <a:gd name="T8" fmla="*/ 2147483646 w 3625"/>
              <a:gd name="T9" fmla="*/ 2147483646 h 1492"/>
              <a:gd name="T10" fmla="*/ 2147483646 w 3625"/>
              <a:gd name="T11" fmla="*/ 2147483646 h 1492"/>
              <a:gd name="T12" fmla="*/ 2147483646 w 3625"/>
              <a:gd name="T13" fmla="*/ 2147483646 h 1492"/>
              <a:gd name="T14" fmla="*/ 2147483646 w 3625"/>
              <a:gd name="T15" fmla="*/ 2147483646 h 1492"/>
              <a:gd name="T16" fmla="*/ 2147483646 w 3625"/>
              <a:gd name="T17" fmla="*/ 2147483646 h 1492"/>
              <a:gd name="T18" fmla="*/ 2147483646 w 3625"/>
              <a:gd name="T19" fmla="*/ 2147483646 h 1492"/>
              <a:gd name="T20" fmla="*/ 2147483646 w 3625"/>
              <a:gd name="T21" fmla="*/ 2147483646 h 1492"/>
              <a:gd name="T22" fmla="*/ 2147483646 w 3625"/>
              <a:gd name="T23" fmla="*/ 2147483646 h 1492"/>
              <a:gd name="T24" fmla="*/ 2147483646 w 3625"/>
              <a:gd name="T25" fmla="*/ 2147483646 h 1492"/>
              <a:gd name="T26" fmla="*/ 2147483646 w 3625"/>
              <a:gd name="T27" fmla="*/ 2147483646 h 1492"/>
              <a:gd name="T28" fmla="*/ 2147483646 w 3625"/>
              <a:gd name="T29" fmla="*/ 2147483646 h 1492"/>
              <a:gd name="T30" fmla="*/ 2147483646 w 3625"/>
              <a:gd name="T31" fmla="*/ 2147483646 h 1492"/>
              <a:gd name="T32" fmla="*/ 2147483646 w 3625"/>
              <a:gd name="T33" fmla="*/ 2147483646 h 1492"/>
              <a:gd name="T34" fmla="*/ 2147483646 w 3625"/>
              <a:gd name="T35" fmla="*/ 2147483646 h 1492"/>
              <a:gd name="T36" fmla="*/ 2147483646 w 3625"/>
              <a:gd name="T37" fmla="*/ 2147483646 h 1492"/>
              <a:gd name="T38" fmla="*/ 2147483646 w 3625"/>
              <a:gd name="T39" fmla="*/ 2147483646 h 1492"/>
              <a:gd name="T40" fmla="*/ 2147483646 w 3625"/>
              <a:gd name="T41" fmla="*/ 2147483646 h 1492"/>
              <a:gd name="T42" fmla="*/ 2147483646 w 3625"/>
              <a:gd name="T43" fmla="*/ 2147483646 h 1492"/>
              <a:gd name="T44" fmla="*/ 2147483646 w 3625"/>
              <a:gd name="T45" fmla="*/ 2147483646 h 1492"/>
              <a:gd name="T46" fmla="*/ 2147483646 w 3625"/>
              <a:gd name="T47" fmla="*/ 2147483646 h 1492"/>
              <a:gd name="T48" fmla="*/ 2147483646 w 3625"/>
              <a:gd name="T49" fmla="*/ 2147483646 h 1492"/>
              <a:gd name="T50" fmla="*/ 2147483646 w 3625"/>
              <a:gd name="T51" fmla="*/ 2147483646 h 1492"/>
              <a:gd name="T52" fmla="*/ 0 w 3625"/>
              <a:gd name="T53" fmla="*/ 2147483646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sp>
        <p:nvSpPr>
          <p:cNvPr id="1028" name="Freeform 4"/>
          <p:cNvSpPr>
            <a:spLocks/>
          </p:cNvSpPr>
          <p:nvPr/>
        </p:nvSpPr>
        <p:spPr bwMode="white">
          <a:xfrm>
            <a:off x="1" y="3817939"/>
            <a:ext cx="10886017" cy="3019425"/>
          </a:xfrm>
          <a:custGeom>
            <a:avLst/>
            <a:gdLst>
              <a:gd name="T0" fmla="*/ 2147483646 w 5143"/>
              <a:gd name="T1" fmla="*/ 2147483646 h 1902"/>
              <a:gd name="T2" fmla="*/ 2147483646 w 5143"/>
              <a:gd name="T3" fmla="*/ 2147483646 h 1902"/>
              <a:gd name="T4" fmla="*/ 2147483646 w 5143"/>
              <a:gd name="T5" fmla="*/ 2147483646 h 1902"/>
              <a:gd name="T6" fmla="*/ 2147483646 w 5143"/>
              <a:gd name="T7" fmla="*/ 2147483646 h 1902"/>
              <a:gd name="T8" fmla="*/ 2147483646 w 5143"/>
              <a:gd name="T9" fmla="*/ 2147483646 h 1902"/>
              <a:gd name="T10" fmla="*/ 2147483646 w 5143"/>
              <a:gd name="T11" fmla="*/ 2147483646 h 1902"/>
              <a:gd name="T12" fmla="*/ 2147483646 w 5143"/>
              <a:gd name="T13" fmla="*/ 2147483646 h 1902"/>
              <a:gd name="T14" fmla="*/ 2147483646 w 5143"/>
              <a:gd name="T15" fmla="*/ 2147483646 h 1902"/>
              <a:gd name="T16" fmla="*/ 2147483646 w 5143"/>
              <a:gd name="T17" fmla="*/ 2147483646 h 1902"/>
              <a:gd name="T18" fmla="*/ 2147483646 w 5143"/>
              <a:gd name="T19" fmla="*/ 2147483646 h 1902"/>
              <a:gd name="T20" fmla="*/ 2147483646 w 5143"/>
              <a:gd name="T21" fmla="*/ 2147483646 h 1902"/>
              <a:gd name="T22" fmla="*/ 0 w 5143"/>
              <a:gd name="T23" fmla="*/ 0 h 1902"/>
              <a:gd name="T24" fmla="*/ 0 w 5143"/>
              <a:gd name="T25" fmla="*/ 2147483646 h 1902"/>
              <a:gd name="T26" fmla="*/ 0 w 5143"/>
              <a:gd name="T27" fmla="*/ 2147483646 h 1902"/>
              <a:gd name="T28" fmla="*/ 0 w 5143"/>
              <a:gd name="T29" fmla="*/ 2147483646 h 1902"/>
              <a:gd name="T30" fmla="*/ 0 w 5143"/>
              <a:gd name="T31" fmla="*/ 2147483646 h 1902"/>
              <a:gd name="T32" fmla="*/ 2147483646 w 5143"/>
              <a:gd name="T33" fmla="*/ 2147483646 h 1902"/>
              <a:gd name="T34" fmla="*/ 2147483646 w 5143"/>
              <a:gd name="T35" fmla="*/ 2147483646 h 1902"/>
              <a:gd name="T36" fmla="*/ 2147483646 w 5143"/>
              <a:gd name="T37" fmla="*/ 2147483646 h 1902"/>
              <a:gd name="T38" fmla="*/ 2147483646 w 5143"/>
              <a:gd name="T39" fmla="*/ 2147483646 h 1902"/>
              <a:gd name="T40" fmla="*/ 2147483646 w 5143"/>
              <a:gd name="T41" fmla="*/ 2147483646 h 1902"/>
              <a:gd name="T42" fmla="*/ 2147483646 w 5143"/>
              <a:gd name="T43" fmla="*/ 2147483646 h 1902"/>
              <a:gd name="T44" fmla="*/ 2147483646 w 5143"/>
              <a:gd name="T45" fmla="*/ 2147483646 h 1902"/>
              <a:gd name="T46" fmla="*/ 2147483646 w 5143"/>
              <a:gd name="T47" fmla="*/ 2147483646 h 1902"/>
              <a:gd name="T48" fmla="*/ 2147483646 w 5143"/>
              <a:gd name="T49" fmla="*/ 2147483646 h 1902"/>
              <a:gd name="T50" fmla="*/ 2147483646 w 5143"/>
              <a:gd name="T51" fmla="*/ 2147483646 h 1902"/>
              <a:gd name="T52" fmla="*/ 2147483646 w 5143"/>
              <a:gd name="T53" fmla="*/ 2147483646 h 1902"/>
              <a:gd name="T54" fmla="*/ 2147483646 w 5143"/>
              <a:gd name="T55" fmla="*/ 2147483646 h 1902"/>
              <a:gd name="T56" fmla="*/ 2147483646 w 5143"/>
              <a:gd name="T57" fmla="*/ 2147483646 h 1902"/>
              <a:gd name="T58" fmla="*/ 2147483646 w 5143"/>
              <a:gd name="T59" fmla="*/ 2147483646 h 1902"/>
              <a:gd name="T60" fmla="*/ 2147483646 w 5143"/>
              <a:gd name="T61" fmla="*/ 2147483646 h 1902"/>
              <a:gd name="T62" fmla="*/ 2147483646 w 5143"/>
              <a:gd name="T63" fmla="*/ 2147483646 h 1902"/>
              <a:gd name="T64" fmla="*/ 2147483646 w 5143"/>
              <a:gd name="T65" fmla="*/ 2147483646 h 1902"/>
              <a:gd name="T66" fmla="*/ 2147483646 w 5143"/>
              <a:gd name="T67" fmla="*/ 2147483646 h 1902"/>
              <a:gd name="T68" fmla="*/ 2147483646 w 5143"/>
              <a:gd name="T69" fmla="*/ 2147483646 h 1902"/>
              <a:gd name="T70" fmla="*/ 2147483646 w 5143"/>
              <a:gd name="T71" fmla="*/ 2147483646 h 1902"/>
              <a:gd name="T72" fmla="*/ 2147483646 w 5143"/>
              <a:gd name="T73" fmla="*/ 2147483646 h 1902"/>
              <a:gd name="T74" fmla="*/ 2147483646 w 5143"/>
              <a:gd name="T75" fmla="*/ 2147483646 h 1902"/>
              <a:gd name="T76" fmla="*/ 2147483646 w 5143"/>
              <a:gd name="T77" fmla="*/ 2147483646 h 1902"/>
              <a:gd name="T78" fmla="*/ 2147483646 w 5143"/>
              <a:gd name="T79" fmla="*/ 2147483646 h 1902"/>
              <a:gd name="T80" fmla="*/ 2147483646 w 5143"/>
              <a:gd name="T81" fmla="*/ 2147483646 h 1902"/>
              <a:gd name="T82" fmla="*/ 2147483646 w 5143"/>
              <a:gd name="T83" fmla="*/ 2147483646 h 1902"/>
              <a:gd name="T84" fmla="*/ 2147483646 w 5143"/>
              <a:gd name="T85" fmla="*/ 2147483646 h 1902"/>
              <a:gd name="T86" fmla="*/ 2147483646 w 5143"/>
              <a:gd name="T87" fmla="*/ 2147483646 h 1902"/>
              <a:gd name="T88" fmla="*/ 2147483646 w 5143"/>
              <a:gd name="T89" fmla="*/ 2147483646 h 1902"/>
              <a:gd name="T90" fmla="*/ 2147483646 w 5143"/>
              <a:gd name="T91" fmla="*/ 2147483646 h 1902"/>
              <a:gd name="T92" fmla="*/ 2147483646 w 5143"/>
              <a:gd name="T93" fmla="*/ 2147483646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029" name="Freeform 5"/>
          <p:cNvSpPr>
            <a:spLocks/>
          </p:cNvSpPr>
          <p:nvPr/>
        </p:nvSpPr>
        <p:spPr bwMode="white">
          <a:xfrm>
            <a:off x="0" y="3146425"/>
            <a:ext cx="12192000" cy="3690938"/>
          </a:xfrm>
          <a:custGeom>
            <a:avLst/>
            <a:gdLst>
              <a:gd name="T0" fmla="*/ 0 w 5760"/>
              <a:gd name="T1" fmla="*/ 0 h 2325"/>
              <a:gd name="T2" fmla="*/ 0 w 5760"/>
              <a:gd name="T3" fmla="*/ 2147483646 h 2325"/>
              <a:gd name="T4" fmla="*/ 2147483646 w 5760"/>
              <a:gd name="T5" fmla="*/ 2147483646 h 2325"/>
              <a:gd name="T6" fmla="*/ 2147483646 w 5760"/>
              <a:gd name="T7" fmla="*/ 2147483646 h 2325"/>
              <a:gd name="T8" fmla="*/ 2147483646 w 5760"/>
              <a:gd name="T9" fmla="*/ 2147483646 h 2325"/>
              <a:gd name="T10" fmla="*/ 2147483646 w 5760"/>
              <a:gd name="T11" fmla="*/ 2147483646 h 2325"/>
              <a:gd name="T12" fmla="*/ 2147483646 w 5760"/>
              <a:gd name="T13" fmla="*/ 2147483646 h 2325"/>
              <a:gd name="T14" fmla="*/ 2147483646 w 5760"/>
              <a:gd name="T15" fmla="*/ 2147483646 h 2325"/>
              <a:gd name="T16" fmla="*/ 2147483646 w 5760"/>
              <a:gd name="T17" fmla="*/ 2147483646 h 2325"/>
              <a:gd name="T18" fmla="*/ 2147483646 w 5760"/>
              <a:gd name="T19" fmla="*/ 2147483646 h 2325"/>
              <a:gd name="T20" fmla="*/ 2147483646 w 5760"/>
              <a:gd name="T21" fmla="*/ 2147483646 h 2325"/>
              <a:gd name="T22" fmla="*/ 2147483646 w 5760"/>
              <a:gd name="T23" fmla="*/ 2147483646 h 2325"/>
              <a:gd name="T24" fmla="*/ 2147483646 w 5760"/>
              <a:gd name="T25" fmla="*/ 2147483646 h 2325"/>
              <a:gd name="T26" fmla="*/ 2147483646 w 5760"/>
              <a:gd name="T27" fmla="*/ 2147483646 h 2325"/>
              <a:gd name="T28" fmla="*/ 2147483646 w 5760"/>
              <a:gd name="T29" fmla="*/ 2147483646 h 2325"/>
              <a:gd name="T30" fmla="*/ 2147483646 w 5760"/>
              <a:gd name="T31" fmla="*/ 2147483646 h 2325"/>
              <a:gd name="T32" fmla="*/ 2147483646 w 5760"/>
              <a:gd name="T33" fmla="*/ 2147483646 h 2325"/>
              <a:gd name="T34" fmla="*/ 2147483646 w 5760"/>
              <a:gd name="T35" fmla="*/ 2147483646 h 2325"/>
              <a:gd name="T36" fmla="*/ 2147483646 w 5760"/>
              <a:gd name="T37" fmla="*/ 2147483646 h 2325"/>
              <a:gd name="T38" fmla="*/ 2147483646 w 5760"/>
              <a:gd name="T39" fmla="*/ 2147483646 h 2325"/>
              <a:gd name="T40" fmla="*/ 2147483646 w 5760"/>
              <a:gd name="T41" fmla="*/ 2147483646 h 2325"/>
              <a:gd name="T42" fmla="*/ 2147483646 w 5760"/>
              <a:gd name="T43" fmla="*/ 2147483646 h 2325"/>
              <a:gd name="T44" fmla="*/ 2147483646 w 5760"/>
              <a:gd name="T45" fmla="*/ 2147483646 h 2325"/>
              <a:gd name="T46" fmla="*/ 2147483646 w 5760"/>
              <a:gd name="T47" fmla="*/ 2147483646 h 2325"/>
              <a:gd name="T48" fmla="*/ 2147483646 w 5760"/>
              <a:gd name="T49" fmla="*/ 2147483646 h 2325"/>
              <a:gd name="T50" fmla="*/ 2147483646 w 5760"/>
              <a:gd name="T51" fmla="*/ 2147483646 h 2325"/>
              <a:gd name="T52" fmla="*/ 2147483646 w 5760"/>
              <a:gd name="T53" fmla="*/ 2147483646 h 2325"/>
              <a:gd name="T54" fmla="*/ 2147483646 w 5760"/>
              <a:gd name="T55" fmla="*/ 2147483646 h 2325"/>
              <a:gd name="T56" fmla="*/ 2147483646 w 5760"/>
              <a:gd name="T57" fmla="*/ 2147483646 h 2325"/>
              <a:gd name="T58" fmla="*/ 2147483646 w 5760"/>
              <a:gd name="T59" fmla="*/ 2147483646 h 2325"/>
              <a:gd name="T60" fmla="*/ 2147483646 w 5760"/>
              <a:gd name="T61" fmla="*/ 2147483646 h 2325"/>
              <a:gd name="T62" fmla="*/ 2147483646 w 5760"/>
              <a:gd name="T63" fmla="*/ 2147483646 h 2325"/>
              <a:gd name="T64" fmla="*/ 2147483646 w 5760"/>
              <a:gd name="T65" fmla="*/ 2147483646 h 2325"/>
              <a:gd name="T66" fmla="*/ 2147483646 w 5760"/>
              <a:gd name="T67" fmla="*/ 2147483646 h 2325"/>
              <a:gd name="T68" fmla="*/ 2147483646 w 5760"/>
              <a:gd name="T69" fmla="*/ 2147483646 h 2325"/>
              <a:gd name="T70" fmla="*/ 2147483646 w 5760"/>
              <a:gd name="T71" fmla="*/ 2147483646 h 2325"/>
              <a:gd name="T72" fmla="*/ 2147483646 w 5760"/>
              <a:gd name="T73" fmla="*/ 2147483646 h 2325"/>
              <a:gd name="T74" fmla="*/ 2147483646 w 5760"/>
              <a:gd name="T75" fmla="*/ 2147483646 h 2325"/>
              <a:gd name="T76" fmla="*/ 2147483646 w 5760"/>
              <a:gd name="T77" fmla="*/ 2147483646 h 2325"/>
              <a:gd name="T78" fmla="*/ 2147483646 w 5760"/>
              <a:gd name="T79" fmla="*/ 2147483646 h 2325"/>
              <a:gd name="T80" fmla="*/ 2147483646 w 5760"/>
              <a:gd name="T81" fmla="*/ 2147483646 h 2325"/>
              <a:gd name="T82" fmla="*/ 2147483646 w 5760"/>
              <a:gd name="T83" fmla="*/ 2147483646 h 2325"/>
              <a:gd name="T84" fmla="*/ 2147483646 w 5760"/>
              <a:gd name="T85" fmla="*/ 2147483646 h 2325"/>
              <a:gd name="T86" fmla="*/ 2147483646 w 5760"/>
              <a:gd name="T87" fmla="*/ 2147483646 h 2325"/>
              <a:gd name="T88" fmla="*/ 2147483646 w 5760"/>
              <a:gd name="T89" fmla="*/ 2147483646 h 2325"/>
              <a:gd name="T90" fmla="*/ 2147483646 w 5760"/>
              <a:gd name="T91" fmla="*/ 2147483646 h 2325"/>
              <a:gd name="T92" fmla="*/ 2147483646 w 5760"/>
              <a:gd name="T93" fmla="*/ 2147483646 h 2325"/>
              <a:gd name="T94" fmla="*/ 2147483646 w 5760"/>
              <a:gd name="T95" fmla="*/ 2147483646 h 2325"/>
              <a:gd name="T96" fmla="*/ 2147483646 w 5760"/>
              <a:gd name="T97" fmla="*/ 2147483646 h 2325"/>
              <a:gd name="T98" fmla="*/ 2147483646 w 5760"/>
              <a:gd name="T99" fmla="*/ 2147483646 h 2325"/>
              <a:gd name="T100" fmla="*/ 2147483646 w 5760"/>
              <a:gd name="T101" fmla="*/ 2147483646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030" name="Freeform 6"/>
          <p:cNvSpPr>
            <a:spLocks/>
          </p:cNvSpPr>
          <p:nvPr/>
        </p:nvSpPr>
        <p:spPr bwMode="white">
          <a:xfrm>
            <a:off x="0" y="2460625"/>
            <a:ext cx="12192000" cy="2497138"/>
          </a:xfrm>
          <a:custGeom>
            <a:avLst/>
            <a:gdLst>
              <a:gd name="T0" fmla="*/ 0 w 5760"/>
              <a:gd name="T1" fmla="*/ 0 h 1573"/>
              <a:gd name="T2" fmla="*/ 0 w 5760"/>
              <a:gd name="T3" fmla="*/ 2147483646 h 1573"/>
              <a:gd name="T4" fmla="*/ 2147483646 w 5760"/>
              <a:gd name="T5" fmla="*/ 2147483646 h 1573"/>
              <a:gd name="T6" fmla="*/ 2147483646 w 5760"/>
              <a:gd name="T7" fmla="*/ 2147483646 h 1573"/>
              <a:gd name="T8" fmla="*/ 2147483646 w 5760"/>
              <a:gd name="T9" fmla="*/ 2147483646 h 1573"/>
              <a:gd name="T10" fmla="*/ 2147483646 w 5760"/>
              <a:gd name="T11" fmla="*/ 2147483646 h 1573"/>
              <a:gd name="T12" fmla="*/ 2147483646 w 5760"/>
              <a:gd name="T13" fmla="*/ 2147483646 h 1573"/>
              <a:gd name="T14" fmla="*/ 2147483646 w 5760"/>
              <a:gd name="T15" fmla="*/ 2147483646 h 1573"/>
              <a:gd name="T16" fmla="*/ 2147483646 w 5760"/>
              <a:gd name="T17" fmla="*/ 2147483646 h 1573"/>
              <a:gd name="T18" fmla="*/ 2147483646 w 5760"/>
              <a:gd name="T19" fmla="*/ 2147483646 h 1573"/>
              <a:gd name="T20" fmla="*/ 2147483646 w 5760"/>
              <a:gd name="T21" fmla="*/ 2147483646 h 1573"/>
              <a:gd name="T22" fmla="*/ 2147483646 w 5760"/>
              <a:gd name="T23" fmla="*/ 2147483646 h 1573"/>
              <a:gd name="T24" fmla="*/ 2147483646 w 5760"/>
              <a:gd name="T25" fmla="*/ 2147483646 h 1573"/>
              <a:gd name="T26" fmla="*/ 2147483646 w 5760"/>
              <a:gd name="T27" fmla="*/ 2147483646 h 1573"/>
              <a:gd name="T28" fmla="*/ 2147483646 w 5760"/>
              <a:gd name="T29" fmla="*/ 2147483646 h 1573"/>
              <a:gd name="T30" fmla="*/ 2147483646 w 5760"/>
              <a:gd name="T31" fmla="*/ 2147483646 h 1573"/>
              <a:gd name="T32" fmla="*/ 2147483646 w 5760"/>
              <a:gd name="T33" fmla="*/ 2147483646 h 1573"/>
              <a:gd name="T34" fmla="*/ 2147483646 w 5760"/>
              <a:gd name="T35" fmla="*/ 2147483646 h 1573"/>
              <a:gd name="T36" fmla="*/ 2147483646 w 5760"/>
              <a:gd name="T37" fmla="*/ 2147483646 h 1573"/>
              <a:gd name="T38" fmla="*/ 2147483646 w 5760"/>
              <a:gd name="T39" fmla="*/ 2147483646 h 1573"/>
              <a:gd name="T40" fmla="*/ 2147483646 w 5760"/>
              <a:gd name="T41" fmla="*/ 2147483646 h 1573"/>
              <a:gd name="T42" fmla="*/ 2147483646 w 5760"/>
              <a:gd name="T43" fmla="*/ 2147483646 h 1573"/>
              <a:gd name="T44" fmla="*/ 2147483646 w 5760"/>
              <a:gd name="T45" fmla="*/ 2147483646 h 1573"/>
              <a:gd name="T46" fmla="*/ 2147483646 w 5760"/>
              <a:gd name="T47" fmla="*/ 2147483646 h 1573"/>
              <a:gd name="T48" fmla="*/ 2147483646 w 5760"/>
              <a:gd name="T49" fmla="*/ 2147483646 h 1573"/>
              <a:gd name="T50" fmla="*/ 2147483646 w 5760"/>
              <a:gd name="T51" fmla="*/ 2147483646 h 1573"/>
              <a:gd name="T52" fmla="*/ 2147483646 w 5760"/>
              <a:gd name="T53" fmla="*/ 2147483646 h 1573"/>
              <a:gd name="T54" fmla="*/ 2147483646 w 5760"/>
              <a:gd name="T55" fmla="*/ 2147483646 h 1573"/>
              <a:gd name="T56" fmla="*/ 2147483646 w 5760"/>
              <a:gd name="T57" fmla="*/ 2147483646 h 1573"/>
              <a:gd name="T58" fmla="*/ 2147483646 w 5760"/>
              <a:gd name="T59" fmla="*/ 2147483646 h 1573"/>
              <a:gd name="T60" fmla="*/ 2147483646 w 5760"/>
              <a:gd name="T61" fmla="*/ 2147483646 h 1573"/>
              <a:gd name="T62" fmla="*/ 2147483646 w 5760"/>
              <a:gd name="T63" fmla="*/ 2147483646 h 1573"/>
              <a:gd name="T64" fmla="*/ 2147483646 w 5760"/>
              <a:gd name="T65" fmla="*/ 2147483646 h 1573"/>
              <a:gd name="T66" fmla="*/ 2147483646 w 5760"/>
              <a:gd name="T67" fmla="*/ 2147483646 h 1573"/>
              <a:gd name="T68" fmla="*/ 2147483646 w 5760"/>
              <a:gd name="T69" fmla="*/ 2147483646 h 1573"/>
              <a:gd name="T70" fmla="*/ 2147483646 w 5760"/>
              <a:gd name="T71" fmla="*/ 2147483646 h 1573"/>
              <a:gd name="T72" fmla="*/ 2147483646 w 5760"/>
              <a:gd name="T73" fmla="*/ 2147483646 h 1573"/>
              <a:gd name="T74" fmla="*/ 2147483646 w 5760"/>
              <a:gd name="T75" fmla="*/ 2147483646 h 1573"/>
              <a:gd name="T76" fmla="*/ 2147483646 w 5760"/>
              <a:gd name="T77" fmla="*/ 2147483646 h 1573"/>
              <a:gd name="T78" fmla="*/ 2147483646 w 5760"/>
              <a:gd name="T79" fmla="*/ 2147483646 h 1573"/>
              <a:gd name="T80" fmla="*/ 2147483646 w 5760"/>
              <a:gd name="T81" fmla="*/ 2147483646 h 1573"/>
              <a:gd name="T82" fmla="*/ 2147483646 w 5760"/>
              <a:gd name="T83" fmla="*/ 2147483646 h 1573"/>
              <a:gd name="T84" fmla="*/ 2147483646 w 5760"/>
              <a:gd name="T85" fmla="*/ 2147483646 h 1573"/>
              <a:gd name="T86" fmla="*/ 2147483646 w 5760"/>
              <a:gd name="T87" fmla="*/ 2147483646 h 1573"/>
              <a:gd name="T88" fmla="*/ 2147483646 w 5760"/>
              <a:gd name="T89" fmla="*/ 2147483646 h 1573"/>
              <a:gd name="T90" fmla="*/ 2147483646 w 5760"/>
              <a:gd name="T91" fmla="*/ 2147483646 h 1573"/>
              <a:gd name="T92" fmla="*/ 2147483646 w 5760"/>
              <a:gd name="T93" fmla="*/ 2147483646 h 1573"/>
              <a:gd name="T94" fmla="*/ 2147483646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031" name="Freeform 7"/>
          <p:cNvSpPr>
            <a:spLocks/>
          </p:cNvSpPr>
          <p:nvPr/>
        </p:nvSpPr>
        <p:spPr bwMode="white">
          <a:xfrm>
            <a:off x="0" y="1793876"/>
            <a:ext cx="12192000" cy="1539875"/>
          </a:xfrm>
          <a:custGeom>
            <a:avLst/>
            <a:gdLst>
              <a:gd name="T0" fmla="*/ 0 w 5760"/>
              <a:gd name="T1" fmla="*/ 0 h 970"/>
              <a:gd name="T2" fmla="*/ 0 w 5760"/>
              <a:gd name="T3" fmla="*/ 2147483646 h 970"/>
              <a:gd name="T4" fmla="*/ 2147483646 w 5760"/>
              <a:gd name="T5" fmla="*/ 2147483646 h 970"/>
              <a:gd name="T6" fmla="*/ 2147483646 w 5760"/>
              <a:gd name="T7" fmla="*/ 2147483646 h 970"/>
              <a:gd name="T8" fmla="*/ 2147483646 w 5760"/>
              <a:gd name="T9" fmla="*/ 2147483646 h 970"/>
              <a:gd name="T10" fmla="*/ 2147483646 w 5760"/>
              <a:gd name="T11" fmla="*/ 2147483646 h 970"/>
              <a:gd name="T12" fmla="*/ 2147483646 w 5760"/>
              <a:gd name="T13" fmla="*/ 2147483646 h 970"/>
              <a:gd name="T14" fmla="*/ 2147483646 w 5760"/>
              <a:gd name="T15" fmla="*/ 2147483646 h 970"/>
              <a:gd name="T16" fmla="*/ 2147483646 w 5760"/>
              <a:gd name="T17" fmla="*/ 2147483646 h 970"/>
              <a:gd name="T18" fmla="*/ 2147483646 w 5760"/>
              <a:gd name="T19" fmla="*/ 2147483646 h 970"/>
              <a:gd name="T20" fmla="*/ 2147483646 w 5760"/>
              <a:gd name="T21" fmla="*/ 2147483646 h 970"/>
              <a:gd name="T22" fmla="*/ 2147483646 w 5760"/>
              <a:gd name="T23" fmla="*/ 2147483646 h 970"/>
              <a:gd name="T24" fmla="*/ 2147483646 w 5760"/>
              <a:gd name="T25" fmla="*/ 2147483646 h 970"/>
              <a:gd name="T26" fmla="*/ 2147483646 w 5760"/>
              <a:gd name="T27" fmla="*/ 2147483646 h 970"/>
              <a:gd name="T28" fmla="*/ 2147483646 w 5760"/>
              <a:gd name="T29" fmla="*/ 2147483646 h 970"/>
              <a:gd name="T30" fmla="*/ 2147483646 w 5760"/>
              <a:gd name="T31" fmla="*/ 2147483646 h 970"/>
              <a:gd name="T32" fmla="*/ 2147483646 w 5760"/>
              <a:gd name="T33" fmla="*/ 2147483646 h 970"/>
              <a:gd name="T34" fmla="*/ 2147483646 w 5760"/>
              <a:gd name="T35" fmla="*/ 2147483646 h 970"/>
              <a:gd name="T36" fmla="*/ 2147483646 w 5760"/>
              <a:gd name="T37" fmla="*/ 2147483646 h 970"/>
              <a:gd name="T38" fmla="*/ 2147483646 w 5760"/>
              <a:gd name="T39" fmla="*/ 2147483646 h 970"/>
              <a:gd name="T40" fmla="*/ 2147483646 w 5760"/>
              <a:gd name="T41" fmla="*/ 2147483646 h 970"/>
              <a:gd name="T42" fmla="*/ 2147483646 w 5760"/>
              <a:gd name="T43" fmla="*/ 2147483646 h 970"/>
              <a:gd name="T44" fmla="*/ 2147483646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032" name="Freeform 8"/>
          <p:cNvSpPr>
            <a:spLocks/>
          </p:cNvSpPr>
          <p:nvPr/>
        </p:nvSpPr>
        <p:spPr bwMode="white">
          <a:xfrm>
            <a:off x="0" y="-20638"/>
            <a:ext cx="12192000" cy="1682751"/>
          </a:xfrm>
          <a:custGeom>
            <a:avLst/>
            <a:gdLst>
              <a:gd name="T0" fmla="*/ 0 w 5760"/>
              <a:gd name="T1" fmla="*/ 2147483646 h 1060"/>
              <a:gd name="T2" fmla="*/ 0 w 5760"/>
              <a:gd name="T3" fmla="*/ 2147483646 h 1060"/>
              <a:gd name="T4" fmla="*/ 2147483646 w 5760"/>
              <a:gd name="T5" fmla="*/ 2147483646 h 1060"/>
              <a:gd name="T6" fmla="*/ 2147483646 w 5760"/>
              <a:gd name="T7" fmla="*/ 0 h 1060"/>
              <a:gd name="T8" fmla="*/ 2147483646 w 5760"/>
              <a:gd name="T9" fmla="*/ 0 h 1060"/>
              <a:gd name="T10" fmla="*/ 2147483646 w 5760"/>
              <a:gd name="T11" fmla="*/ 2147483646 h 1060"/>
              <a:gd name="T12" fmla="*/ 2147483646 w 5760"/>
              <a:gd name="T13" fmla="*/ 2147483646 h 1060"/>
              <a:gd name="T14" fmla="*/ 2147483646 w 5760"/>
              <a:gd name="T15" fmla="*/ 2147483646 h 1060"/>
              <a:gd name="T16" fmla="*/ 2147483646 w 5760"/>
              <a:gd name="T17" fmla="*/ 2147483646 h 1060"/>
              <a:gd name="T18" fmla="*/ 2147483646 w 5760"/>
              <a:gd name="T19" fmla="*/ 2147483646 h 1060"/>
              <a:gd name="T20" fmla="*/ 2147483646 w 5760"/>
              <a:gd name="T21" fmla="*/ 2147483646 h 1060"/>
              <a:gd name="T22" fmla="*/ 2147483646 w 5760"/>
              <a:gd name="T23" fmla="*/ 2147483646 h 1060"/>
              <a:gd name="T24" fmla="*/ 2147483646 w 5760"/>
              <a:gd name="T25" fmla="*/ 2147483646 h 1060"/>
              <a:gd name="T26" fmla="*/ 2147483646 w 5760"/>
              <a:gd name="T27" fmla="*/ 2147483646 h 1060"/>
              <a:gd name="T28" fmla="*/ 2147483646 w 5760"/>
              <a:gd name="T29" fmla="*/ 2147483646 h 1060"/>
              <a:gd name="T30" fmla="*/ 2147483646 w 5760"/>
              <a:gd name="T31" fmla="*/ 2147483646 h 1060"/>
              <a:gd name="T32" fmla="*/ 2147483646 w 5760"/>
              <a:gd name="T33" fmla="*/ 2147483646 h 1060"/>
              <a:gd name="T34" fmla="*/ 2147483646 w 5760"/>
              <a:gd name="T35" fmla="*/ 2147483646 h 1060"/>
              <a:gd name="T36" fmla="*/ 2147483646 w 5760"/>
              <a:gd name="T37" fmla="*/ 2147483646 h 1060"/>
              <a:gd name="T38" fmla="*/ 2147483646 w 5760"/>
              <a:gd name="T39" fmla="*/ 2147483646 h 1060"/>
              <a:gd name="T40" fmla="*/ 2147483646 w 5760"/>
              <a:gd name="T41" fmla="*/ 2147483646 h 1060"/>
              <a:gd name="T42" fmla="*/ 2147483646 w 5760"/>
              <a:gd name="T43" fmla="*/ 2147483646 h 1060"/>
              <a:gd name="T44" fmla="*/ 2147483646 w 5760"/>
              <a:gd name="T45" fmla="*/ 2147483646 h 1060"/>
              <a:gd name="T46" fmla="*/ 2147483646 w 5760"/>
              <a:gd name="T47" fmla="*/ 2147483646 h 1060"/>
              <a:gd name="T48" fmla="*/ 2147483646 w 5760"/>
              <a:gd name="T49" fmla="*/ 2147483646 h 1060"/>
              <a:gd name="T50" fmla="*/ 2147483646 w 5760"/>
              <a:gd name="T51" fmla="*/ 2147483646 h 1060"/>
              <a:gd name="T52" fmla="*/ 2147483646 w 5760"/>
              <a:gd name="T53" fmla="*/ 2147483646 h 1060"/>
              <a:gd name="T54" fmla="*/ 0 w 5760"/>
              <a:gd name="T55" fmla="*/ 2147483646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033" name="Freeform 9"/>
          <p:cNvSpPr>
            <a:spLocks/>
          </p:cNvSpPr>
          <p:nvPr/>
        </p:nvSpPr>
        <p:spPr bwMode="white">
          <a:xfrm>
            <a:off x="0" y="-20638"/>
            <a:ext cx="11184467" cy="1068388"/>
          </a:xfrm>
          <a:custGeom>
            <a:avLst/>
            <a:gdLst>
              <a:gd name="T0" fmla="*/ 0 w 5284"/>
              <a:gd name="T1" fmla="*/ 2147483646 h 673"/>
              <a:gd name="T2" fmla="*/ 0 w 5284"/>
              <a:gd name="T3" fmla="*/ 2147483646 h 673"/>
              <a:gd name="T4" fmla="*/ 2147483646 w 5284"/>
              <a:gd name="T5" fmla="*/ 2147483646 h 673"/>
              <a:gd name="T6" fmla="*/ 2147483646 w 5284"/>
              <a:gd name="T7" fmla="*/ 2147483646 h 673"/>
              <a:gd name="T8" fmla="*/ 2147483646 w 5284"/>
              <a:gd name="T9" fmla="*/ 2147483646 h 673"/>
              <a:gd name="T10" fmla="*/ 2147483646 w 5284"/>
              <a:gd name="T11" fmla="*/ 2147483646 h 673"/>
              <a:gd name="T12" fmla="*/ 2147483646 w 5284"/>
              <a:gd name="T13" fmla="*/ 2147483646 h 673"/>
              <a:gd name="T14" fmla="*/ 2147483646 w 5284"/>
              <a:gd name="T15" fmla="*/ 2147483646 h 673"/>
              <a:gd name="T16" fmla="*/ 2147483646 w 5284"/>
              <a:gd name="T17" fmla="*/ 2147483646 h 673"/>
              <a:gd name="T18" fmla="*/ 2147483646 w 5284"/>
              <a:gd name="T19" fmla="*/ 2147483646 h 673"/>
              <a:gd name="T20" fmla="*/ 2147483646 w 5284"/>
              <a:gd name="T21" fmla="*/ 2147483646 h 673"/>
              <a:gd name="T22" fmla="*/ 2147483646 w 5284"/>
              <a:gd name="T23" fmla="*/ 2147483646 h 673"/>
              <a:gd name="T24" fmla="*/ 2147483646 w 5284"/>
              <a:gd name="T25" fmla="*/ 2147483646 h 673"/>
              <a:gd name="T26" fmla="*/ 2147483646 w 5284"/>
              <a:gd name="T27" fmla="*/ 2147483646 h 673"/>
              <a:gd name="T28" fmla="*/ 2147483646 w 5284"/>
              <a:gd name="T29" fmla="*/ 2147483646 h 673"/>
              <a:gd name="T30" fmla="*/ 2147483646 w 5284"/>
              <a:gd name="T31" fmla="*/ 2147483646 h 673"/>
              <a:gd name="T32" fmla="*/ 2147483646 w 5284"/>
              <a:gd name="T33" fmla="*/ 2147483646 h 673"/>
              <a:gd name="T34" fmla="*/ 2147483646 w 5284"/>
              <a:gd name="T35" fmla="*/ 2147483646 h 673"/>
              <a:gd name="T36" fmla="*/ 2147483646 w 5284"/>
              <a:gd name="T37" fmla="*/ 2147483646 h 673"/>
              <a:gd name="T38" fmla="*/ 2147483646 w 5284"/>
              <a:gd name="T39" fmla="*/ 2147483646 h 673"/>
              <a:gd name="T40" fmla="*/ 2147483646 w 5284"/>
              <a:gd name="T41" fmla="*/ 2147483646 h 673"/>
              <a:gd name="T42" fmla="*/ 2147483646 w 5284"/>
              <a:gd name="T43" fmla="*/ 2147483646 h 673"/>
              <a:gd name="T44" fmla="*/ 2147483646 w 5284"/>
              <a:gd name="T45" fmla="*/ 2147483646 h 673"/>
              <a:gd name="T46" fmla="*/ 2147483646 w 5284"/>
              <a:gd name="T47" fmla="*/ 2147483646 h 673"/>
              <a:gd name="T48" fmla="*/ 2147483646 w 5284"/>
              <a:gd name="T49" fmla="*/ 2147483646 h 673"/>
              <a:gd name="T50" fmla="*/ 2147483646 w 5284"/>
              <a:gd name="T51" fmla="*/ 2147483646 h 673"/>
              <a:gd name="T52" fmla="*/ 2147483646 w 5284"/>
              <a:gd name="T53" fmla="*/ 0 h 673"/>
              <a:gd name="T54" fmla="*/ 2147483646 w 5284"/>
              <a:gd name="T55" fmla="*/ 0 h 673"/>
              <a:gd name="T56" fmla="*/ 2147483646 w 5284"/>
              <a:gd name="T57" fmla="*/ 2147483646 h 673"/>
              <a:gd name="T58" fmla="*/ 2147483646 w 5284"/>
              <a:gd name="T59" fmla="*/ 2147483646 h 673"/>
              <a:gd name="T60" fmla="*/ 2147483646 w 5284"/>
              <a:gd name="T61" fmla="*/ 2147483646 h 673"/>
              <a:gd name="T62" fmla="*/ 2147483646 w 5284"/>
              <a:gd name="T63" fmla="*/ 2147483646 h 673"/>
              <a:gd name="T64" fmla="*/ 2147483646 w 5284"/>
              <a:gd name="T65" fmla="*/ 2147483646 h 673"/>
              <a:gd name="T66" fmla="*/ 2147483646 w 5284"/>
              <a:gd name="T67" fmla="*/ 2147483646 h 673"/>
              <a:gd name="T68" fmla="*/ 2147483646 w 5284"/>
              <a:gd name="T69" fmla="*/ 2147483646 h 673"/>
              <a:gd name="T70" fmla="*/ 2147483646 w 5284"/>
              <a:gd name="T71" fmla="*/ 2147483646 h 673"/>
              <a:gd name="T72" fmla="*/ 2147483646 w 5284"/>
              <a:gd name="T73" fmla="*/ 2147483646 h 673"/>
              <a:gd name="T74" fmla="*/ 2147483646 w 5284"/>
              <a:gd name="T75" fmla="*/ 2147483646 h 673"/>
              <a:gd name="T76" fmla="*/ 2147483646 w 5284"/>
              <a:gd name="T77" fmla="*/ 2147483646 h 673"/>
              <a:gd name="T78" fmla="*/ 2147483646 w 5284"/>
              <a:gd name="T79" fmla="*/ 2147483646 h 673"/>
              <a:gd name="T80" fmla="*/ 2147483646 w 5284"/>
              <a:gd name="T81" fmla="*/ 2147483646 h 673"/>
              <a:gd name="T82" fmla="*/ 2147483646 w 5284"/>
              <a:gd name="T83" fmla="*/ 2147483646 h 673"/>
              <a:gd name="T84" fmla="*/ 2147483646 w 5284"/>
              <a:gd name="T85" fmla="*/ 2147483646 h 673"/>
              <a:gd name="T86" fmla="*/ 0 w 5284"/>
              <a:gd name="T87" fmla="*/ 2147483646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034" name="Freeform 10"/>
          <p:cNvSpPr>
            <a:spLocks/>
          </p:cNvSpPr>
          <p:nvPr/>
        </p:nvSpPr>
        <p:spPr bwMode="white">
          <a:xfrm>
            <a:off x="0" y="-20638"/>
            <a:ext cx="6104467" cy="454026"/>
          </a:xfrm>
          <a:custGeom>
            <a:avLst/>
            <a:gdLst>
              <a:gd name="T0" fmla="*/ 0 w 2884"/>
              <a:gd name="T1" fmla="*/ 0 h 286"/>
              <a:gd name="T2" fmla="*/ 0 w 2884"/>
              <a:gd name="T3" fmla="*/ 2147483646 h 286"/>
              <a:gd name="T4" fmla="*/ 2147483646 w 2884"/>
              <a:gd name="T5" fmla="*/ 2147483646 h 286"/>
              <a:gd name="T6" fmla="*/ 2147483646 w 2884"/>
              <a:gd name="T7" fmla="*/ 2147483646 h 286"/>
              <a:gd name="T8" fmla="*/ 2147483646 w 2884"/>
              <a:gd name="T9" fmla="*/ 2147483646 h 286"/>
              <a:gd name="T10" fmla="*/ 2147483646 w 2884"/>
              <a:gd name="T11" fmla="*/ 2147483646 h 286"/>
              <a:gd name="T12" fmla="*/ 2147483646 w 2884"/>
              <a:gd name="T13" fmla="*/ 2147483646 h 286"/>
              <a:gd name="T14" fmla="*/ 2147483646 w 2884"/>
              <a:gd name="T15" fmla="*/ 2147483646 h 286"/>
              <a:gd name="T16" fmla="*/ 2147483646 w 2884"/>
              <a:gd name="T17" fmla="*/ 2147483646 h 286"/>
              <a:gd name="T18" fmla="*/ 2147483646 w 2884"/>
              <a:gd name="T19" fmla="*/ 2147483646 h 286"/>
              <a:gd name="T20" fmla="*/ 2147483646 w 2884"/>
              <a:gd name="T21" fmla="*/ 2147483646 h 286"/>
              <a:gd name="T22" fmla="*/ 2147483646 w 2884"/>
              <a:gd name="T23" fmla="*/ 2147483646 h 286"/>
              <a:gd name="T24" fmla="*/ 2147483646 w 2884"/>
              <a:gd name="T25" fmla="*/ 2147483646 h 286"/>
              <a:gd name="T26" fmla="*/ 2147483646 w 2884"/>
              <a:gd name="T27" fmla="*/ 2147483646 h 286"/>
              <a:gd name="T28" fmla="*/ 2147483646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035" name="Rectangle 11"/>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36" name="Rectangle 12"/>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7357" name="Rectangle 13"/>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Times New Roman" charset="0"/>
              </a:defRPr>
            </a:lvl1pPr>
          </a:lstStyle>
          <a:p>
            <a:pPr>
              <a:defRPr/>
            </a:pPr>
            <a:endParaRPr lang="en-US"/>
          </a:p>
        </p:txBody>
      </p:sp>
      <p:sp>
        <p:nvSpPr>
          <p:cNvPr id="57358" name="Rectangle 14"/>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Times New Roman" charset="0"/>
              </a:defRPr>
            </a:lvl1pPr>
          </a:lstStyle>
          <a:p>
            <a:pPr>
              <a:defRPr/>
            </a:pPr>
            <a:endParaRPr lang="en-US"/>
          </a:p>
        </p:txBody>
      </p:sp>
      <p:sp>
        <p:nvSpPr>
          <p:cNvPr id="57359" name="Rectangle 15"/>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3119760A-EA42-4FC8-9917-785A415C6137}" type="slidenum">
              <a:rPr lang="en-US" altLang="en-US"/>
              <a:pPr>
                <a:defRPr/>
              </a:pPr>
              <a:t>‹#›</a:t>
            </a:fld>
            <a:endParaRPr lang="en-US" altLang="en-US"/>
          </a:p>
        </p:txBody>
      </p:sp>
    </p:spTree>
    <p:extLst>
      <p:ext uri="{BB962C8B-B14F-4D97-AF65-F5344CB8AC3E}">
        <p14:creationId xmlns:p14="http://schemas.microsoft.com/office/powerpoint/2010/main" val="3122007842"/>
      </p:ext>
    </p:extLst>
  </p:cSld>
  <p:clrMap bg1="dk2" tx1="lt1" bg2="dk1" tx2="lt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 id="2147483888" r:id="rId12"/>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57346"/>
                                        </p:tgtEl>
                                        <p:attrNameLst>
                                          <p:attrName>style.visibility</p:attrName>
                                        </p:attrNameLst>
                                      </p:cBhvr>
                                      <p:to>
                                        <p:strVal val="visible"/>
                                      </p:to>
                                    </p:set>
                                    <p:anim calcmode="lin" valueType="num">
                                      <p:cBhvr additive="base">
                                        <p:cTn id="7" dur="500" fill="hold"/>
                                        <p:tgtEl>
                                          <p:spTgt spid="57346"/>
                                        </p:tgtEl>
                                        <p:attrNameLst>
                                          <p:attrName>ppt_x</p:attrName>
                                        </p:attrNameLst>
                                      </p:cBhvr>
                                      <p:tavLst>
                                        <p:tav tm="0">
                                          <p:val>
                                            <p:strVal val="0-#ppt_w/2"/>
                                          </p:val>
                                        </p:tav>
                                        <p:tav tm="100000">
                                          <p:val>
                                            <p:strVal val="#ppt_x"/>
                                          </p:val>
                                        </p:tav>
                                      </p:tavLst>
                                    </p:anim>
                                    <p:anim calcmode="lin" valueType="num">
                                      <p:cBhvr additive="base">
                                        <p:cTn id="8" dur="500" fill="hold"/>
                                        <p:tgtEl>
                                          <p:spTgt spid="57346"/>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5734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6" grpId="0" animBg="1"/>
    </p:bld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defRPr>
      </a:lvl2pPr>
      <a:lvl3pPr algn="ctr" rtl="0" eaLnBrk="0" fontAlgn="base" hangingPunct="0">
        <a:spcBef>
          <a:spcPct val="0"/>
        </a:spcBef>
        <a:spcAft>
          <a:spcPct val="0"/>
        </a:spcAft>
        <a:defRPr sz="4400">
          <a:solidFill>
            <a:schemeClr val="tx2"/>
          </a:solidFill>
          <a:latin typeface="Times New Roman" charset="0"/>
        </a:defRPr>
      </a:lvl3pPr>
      <a:lvl4pPr algn="ctr" rtl="0" eaLnBrk="0" fontAlgn="base" hangingPunct="0">
        <a:spcBef>
          <a:spcPct val="0"/>
        </a:spcBef>
        <a:spcAft>
          <a:spcPct val="0"/>
        </a:spcAft>
        <a:defRPr sz="4400">
          <a:solidFill>
            <a:schemeClr val="tx2"/>
          </a:solidFill>
          <a:latin typeface="Times New Roman" charset="0"/>
        </a:defRPr>
      </a:lvl4pPr>
      <a:lvl5pPr algn="ctr" rtl="0" eaLnBrk="0" fontAlgn="base" hangingPunct="0">
        <a:spcBef>
          <a:spcPct val="0"/>
        </a:spcBef>
        <a:spcAft>
          <a:spcPct val="0"/>
        </a:spcAft>
        <a:defRPr sz="4400">
          <a:solidFill>
            <a:schemeClr val="tx2"/>
          </a:solidFill>
          <a:latin typeface="Times New Roman" charset="0"/>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0"/>
            <a:ext cx="10972800" cy="1600200"/>
          </a:xfrm>
          <a:prstGeom prst="rect">
            <a:avLst/>
          </a:prstGeom>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484463" y="6356355"/>
            <a:ext cx="2781300" cy="365125"/>
          </a:xfrm>
          <a:prstGeom prst="rect">
            <a:avLst/>
          </a:prstGeom>
        </p:spPr>
        <p:txBody>
          <a:bodyPr vert="horz" lIns="91440" tIns="45720" rIns="45720" bIns="45720" rtlCol="0" anchor="ctr"/>
          <a:lstStyle>
            <a:lvl1pPr algn="r">
              <a:defRPr sz="900">
                <a:solidFill>
                  <a:schemeClr val="tx1">
                    <a:lumMod val="65000"/>
                    <a:lumOff val="35000"/>
                  </a:schemeClr>
                </a:solidFill>
                <a:latin typeface="Century Gothic" pitchFamily="34" charset="0"/>
              </a:defRPr>
            </a:lvl1pPr>
          </a:lstStyle>
          <a:p>
            <a:fld id="{C699CB88-5E1A-4FAC-892A-60949ACB1F6F}" type="datetimeFigureOut">
              <a:rPr lang="en-US" smtClean="0">
                <a:solidFill>
                  <a:prstClr val="black">
                    <a:lumMod val="65000"/>
                    <a:lumOff val="35000"/>
                  </a:prstClr>
                </a:solidFill>
              </a:rPr>
              <a:pPr/>
              <a:t>4/19/2016</a:t>
            </a:fld>
            <a:endParaRPr lang="en-US">
              <a:solidFill>
                <a:prstClr val="black">
                  <a:lumMod val="65000"/>
                  <a:lumOff val="35000"/>
                </a:prstClr>
              </a:solidFill>
            </a:endParaRPr>
          </a:p>
        </p:txBody>
      </p:sp>
      <p:sp>
        <p:nvSpPr>
          <p:cNvPr id="5" name="Footer Placeholder 4"/>
          <p:cNvSpPr>
            <a:spLocks noGrp="1"/>
          </p:cNvSpPr>
          <p:nvPr>
            <p:ph type="ftr" sz="quarter" idx="3"/>
          </p:nvPr>
        </p:nvSpPr>
        <p:spPr>
          <a:xfrm>
            <a:off x="878887" y="6356355"/>
            <a:ext cx="3797300" cy="365125"/>
          </a:xfrm>
          <a:prstGeom prst="rect">
            <a:avLst/>
          </a:prstGeom>
        </p:spPr>
        <p:txBody>
          <a:bodyPr vert="horz" lIns="45720" tIns="45720" rIns="91440" bIns="45720" rtlCol="0" anchor="ctr"/>
          <a:lstStyle>
            <a:lvl1pPr algn="l">
              <a:defRPr sz="900">
                <a:solidFill>
                  <a:schemeClr val="tx1">
                    <a:lumMod val="65000"/>
                    <a:lumOff val="35000"/>
                  </a:schemeClr>
                </a:solidFill>
                <a:latin typeface="Century Gothic" pitchFamily="34" charset="0"/>
              </a:defRPr>
            </a:lvl1pPr>
          </a:lstStyle>
          <a:p>
            <a:endParaRPr lang="en-US">
              <a:solidFill>
                <a:prstClr val="black">
                  <a:lumMod val="65000"/>
                  <a:lumOff val="35000"/>
                </a:prstClr>
              </a:solidFill>
            </a:endParaRPr>
          </a:p>
        </p:txBody>
      </p:sp>
      <p:sp>
        <p:nvSpPr>
          <p:cNvPr id="6" name="Slide Number Placeholder 5"/>
          <p:cNvSpPr>
            <a:spLocks noGrp="1"/>
          </p:cNvSpPr>
          <p:nvPr>
            <p:ph type="sldNum" sz="quarter" idx="4"/>
          </p:nvPr>
        </p:nvSpPr>
        <p:spPr>
          <a:xfrm>
            <a:off x="11391039" y="6356355"/>
            <a:ext cx="749300" cy="365125"/>
          </a:xfrm>
          <a:prstGeom prst="rect">
            <a:avLst/>
          </a:prstGeom>
        </p:spPr>
        <p:txBody>
          <a:bodyPr vert="horz" lIns="27432" tIns="45720" rIns="45720" bIns="45720" rtlCol="0" anchor="ctr"/>
          <a:lstStyle>
            <a:lvl1pPr algn="l">
              <a:defRPr sz="900">
                <a:solidFill>
                  <a:schemeClr val="tx1">
                    <a:lumMod val="65000"/>
                    <a:lumOff val="35000"/>
                  </a:schemeClr>
                </a:solidFill>
                <a:latin typeface="Century Gothic" pitchFamily="34" charset="0"/>
              </a:defRPr>
            </a:lvl1pPr>
          </a:lstStyle>
          <a:p>
            <a:fld id="{91974DF9-AD47-4691-BA21-BBFCE3637A9A}" type="slidenum">
              <a:rPr lang="en-US" smtClean="0">
                <a:solidFill>
                  <a:prstClr val="black">
                    <a:lumMod val="65000"/>
                    <a:lumOff val="35000"/>
                  </a:prstClr>
                </a:solidFill>
              </a:rPr>
              <a:pPr/>
              <a:t>‹#›</a:t>
            </a:fld>
            <a:endParaRPr lang="en-US">
              <a:solidFill>
                <a:prstClr val="black">
                  <a:lumMod val="65000"/>
                  <a:lumOff val="35000"/>
                </a:prstClr>
              </a:solidFill>
            </a:endParaRPr>
          </a:p>
        </p:txBody>
      </p:sp>
      <p:sp>
        <p:nvSpPr>
          <p:cNvPr id="7" name="Oval 6"/>
          <p:cNvSpPr/>
          <p:nvPr/>
        </p:nvSpPr>
        <p:spPr>
          <a:xfrm>
            <a:off x="11277016" y="6499384"/>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8" name="Oval 7"/>
          <p:cNvSpPr/>
          <p:nvPr/>
        </p:nvSpPr>
        <p:spPr>
          <a:xfrm>
            <a:off x="758828" y="6499384"/>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Tree>
    <p:extLst>
      <p:ext uri="{BB962C8B-B14F-4D97-AF65-F5344CB8AC3E}">
        <p14:creationId xmlns:p14="http://schemas.microsoft.com/office/powerpoint/2010/main" val="3202125853"/>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Lst>
  <mc:AlternateContent xmlns:mc="http://schemas.openxmlformats.org/markup-compatibility/2006" xmlns:p14="http://schemas.microsoft.com/office/powerpoint/2010/main">
    <mc:Choice Requires="p14">
      <p:transition spd="slow" p14:dur="1500">
        <p14:glitter dir="r" pattern="hexagon"/>
      </p:transition>
    </mc:Choice>
    <mc:Fallback xmlns="">
      <p:transition spd="slow">
        <p:fade/>
      </p:transition>
    </mc:Fallback>
  </mc:AlternateContent>
  <p:txStyles>
    <p:titleStyle>
      <a:lvl1pPr algn="ctr" defTabSz="685800" rtl="0" eaLnBrk="1" latinLnBrk="0" hangingPunct="1">
        <a:lnSpc>
          <a:spcPts val="4350"/>
        </a:lnSpc>
        <a:spcBef>
          <a:spcPct val="0"/>
        </a:spcBef>
        <a:buNone/>
        <a:defRPr sz="405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257175" indent="-257175" algn="l" defTabSz="685800" rtl="0" eaLnBrk="1" latinLnBrk="0" hangingPunct="1">
        <a:spcBef>
          <a:spcPct val="20000"/>
        </a:spcBef>
        <a:buFont typeface="Arial" pitchFamily="34" charset="0"/>
        <a:buChar char="•"/>
        <a:defRPr sz="1800" kern="1200">
          <a:solidFill>
            <a:schemeClr val="tx1">
              <a:lumMod val="50000"/>
              <a:lumOff val="50000"/>
            </a:schemeClr>
          </a:solidFill>
          <a:latin typeface="+mj-lt"/>
          <a:ea typeface="+mn-ea"/>
          <a:cs typeface="+mn-cs"/>
        </a:defRPr>
      </a:lvl1pPr>
      <a:lvl2pPr marL="557213" indent="-214313" algn="l" defTabSz="685800" rtl="0" eaLnBrk="1" latinLnBrk="0" hangingPunct="1">
        <a:spcBef>
          <a:spcPct val="20000"/>
        </a:spcBef>
        <a:buFont typeface="Courier New" pitchFamily="49" charset="0"/>
        <a:buChar char="o"/>
        <a:defRPr sz="1200" kern="1200">
          <a:solidFill>
            <a:schemeClr val="tx1">
              <a:lumMod val="50000"/>
              <a:lumOff val="50000"/>
            </a:schemeClr>
          </a:solidFill>
          <a:latin typeface="+mj-lt"/>
          <a:ea typeface="+mn-ea"/>
          <a:cs typeface="+mn-cs"/>
        </a:defRPr>
      </a:lvl2pPr>
      <a:lvl3pPr marL="857250" indent="-171450" algn="l" defTabSz="685800" rtl="0" eaLnBrk="1" latinLnBrk="0" hangingPunct="1">
        <a:spcBef>
          <a:spcPct val="20000"/>
        </a:spcBef>
        <a:buFont typeface="Arial" pitchFamily="34" charset="0"/>
        <a:buChar char="•"/>
        <a:defRPr sz="1200" kern="1200">
          <a:solidFill>
            <a:schemeClr val="tx1">
              <a:lumMod val="50000"/>
              <a:lumOff val="50000"/>
            </a:schemeClr>
          </a:solidFill>
          <a:latin typeface="+mj-lt"/>
          <a:ea typeface="+mn-ea"/>
          <a:cs typeface="+mn-cs"/>
        </a:defRPr>
      </a:lvl3pPr>
      <a:lvl4pPr marL="1200150" indent="-171450" algn="l" defTabSz="685800" rtl="0" eaLnBrk="1" latinLnBrk="0" hangingPunct="1">
        <a:spcBef>
          <a:spcPct val="20000"/>
        </a:spcBef>
        <a:buFont typeface="Courier New" pitchFamily="49" charset="0"/>
        <a:buChar char="o"/>
        <a:defRPr sz="1200" kern="1200">
          <a:solidFill>
            <a:schemeClr val="tx1">
              <a:lumMod val="50000"/>
              <a:lumOff val="50000"/>
            </a:schemeClr>
          </a:solidFill>
          <a:latin typeface="+mj-lt"/>
          <a:ea typeface="+mn-ea"/>
          <a:cs typeface="+mn-cs"/>
        </a:defRPr>
      </a:lvl4pPr>
      <a:lvl5pPr marL="1543050" indent="-171450" algn="l" defTabSz="685800" rtl="0" eaLnBrk="1" latinLnBrk="0" hangingPunct="1">
        <a:spcBef>
          <a:spcPct val="20000"/>
        </a:spcBef>
        <a:buFont typeface="Arial" pitchFamily="34" charset="0"/>
        <a:buChar char="•"/>
        <a:defRPr sz="1200" kern="1200">
          <a:solidFill>
            <a:schemeClr val="tx1">
              <a:lumMod val="50000"/>
              <a:lumOff val="50000"/>
            </a:schemeClr>
          </a:solidFill>
          <a:latin typeface="+mj-lt"/>
          <a:ea typeface="+mn-ea"/>
          <a:cs typeface="+mn-cs"/>
        </a:defRPr>
      </a:lvl5pPr>
      <a:lvl6pPr marL="1885950" indent="-171450" algn="l" defTabSz="685800" rtl="0" eaLnBrk="1" latinLnBrk="0" hangingPunct="1">
        <a:spcBef>
          <a:spcPct val="20000"/>
        </a:spcBef>
        <a:buFont typeface="Courier New" pitchFamily="49" charset="0"/>
        <a:buChar char="o"/>
        <a:defRPr sz="1200" kern="1200">
          <a:solidFill>
            <a:schemeClr val="tx1">
              <a:lumMod val="50000"/>
              <a:lumOff val="50000"/>
            </a:schemeClr>
          </a:solidFill>
          <a:latin typeface="+mj-lt"/>
          <a:ea typeface="+mn-ea"/>
          <a:cs typeface="+mn-cs"/>
        </a:defRPr>
      </a:lvl6pPr>
      <a:lvl7pPr marL="2228850" indent="-171450" algn="l" defTabSz="685800" rtl="0" eaLnBrk="1" latinLnBrk="0" hangingPunct="1">
        <a:spcBef>
          <a:spcPct val="20000"/>
        </a:spcBef>
        <a:buFont typeface="Arial" pitchFamily="34" charset="0"/>
        <a:buChar char="•"/>
        <a:defRPr sz="1200" kern="1200">
          <a:solidFill>
            <a:schemeClr val="tx1">
              <a:lumMod val="50000"/>
              <a:lumOff val="50000"/>
            </a:schemeClr>
          </a:solidFill>
          <a:latin typeface="+mj-lt"/>
          <a:ea typeface="+mn-ea"/>
          <a:cs typeface="+mn-cs"/>
        </a:defRPr>
      </a:lvl7pPr>
      <a:lvl8pPr marL="2571750" indent="-171450" algn="l" defTabSz="685800" rtl="0" eaLnBrk="1" latinLnBrk="0" hangingPunct="1">
        <a:spcBef>
          <a:spcPct val="20000"/>
        </a:spcBef>
        <a:buFont typeface="Courier New" pitchFamily="49" charset="0"/>
        <a:buChar char="o"/>
        <a:defRPr sz="1200" kern="1200">
          <a:solidFill>
            <a:schemeClr val="tx1">
              <a:lumMod val="50000"/>
              <a:lumOff val="50000"/>
            </a:schemeClr>
          </a:solidFill>
          <a:latin typeface="+mj-lt"/>
          <a:ea typeface="+mn-ea"/>
          <a:cs typeface="+mn-cs"/>
        </a:defRPr>
      </a:lvl8pPr>
      <a:lvl9pPr marL="2914650" indent="-171450" algn="l" defTabSz="685800" rtl="0" eaLnBrk="1" latinLnBrk="0" hangingPunct="1">
        <a:spcBef>
          <a:spcPct val="20000"/>
        </a:spcBef>
        <a:buFont typeface="Arial" pitchFamily="34" charset="0"/>
        <a:buChar char="•"/>
        <a:defRPr sz="1200" kern="1200">
          <a:solidFill>
            <a:schemeClr val="tx1">
              <a:lumMod val="50000"/>
              <a:lumOff val="50000"/>
            </a:schemeClr>
          </a:solidFill>
          <a:latin typeface="+mj-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F35D52E1-7891-4BF5-904D-295D0F2DDAB0}" type="slidenum">
              <a:rPr lang="en-US" altLang="en-US"/>
              <a:pPr/>
              <a:t>‹#›</a:t>
            </a:fld>
            <a:endParaRPr lang="en-US" altLang="en-US"/>
          </a:p>
        </p:txBody>
      </p:sp>
    </p:spTree>
    <p:extLst>
      <p:ext uri="{BB962C8B-B14F-4D97-AF65-F5344CB8AC3E}">
        <p14:creationId xmlns:p14="http://schemas.microsoft.com/office/powerpoint/2010/main" val="1009117349"/>
      </p:ext>
    </p:extLst>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 id="2147483913"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0"/>
            <a:ext cx="10972800" cy="1600200"/>
          </a:xfrm>
          <a:prstGeom prst="rect">
            <a:avLst/>
          </a:prstGeom>
        </p:spPr>
        <p:txBody>
          <a:bodyPr vert="horz" lIns="91440" tIns="45720" rIns="91440" bIns="45720" rtlCol="0" anchor="b">
            <a:noAutofit/>
          </a:bodyPr>
          <a:lstStyle/>
          <a:p>
            <a:r>
              <a:rPr lang="en-US"/>
              <a:t>Click to edit Master title style</a:t>
            </a:r>
            <a:endParaRPr lang="en-US" dirty="0"/>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483601" y="6356351"/>
            <a:ext cx="2781300" cy="365125"/>
          </a:xfrm>
          <a:prstGeom prst="rect">
            <a:avLst/>
          </a:prstGeom>
        </p:spPr>
        <p:txBody>
          <a:bodyPr vert="horz" lIns="91440" tIns="45720" rIns="45720" bIns="45720" rtlCol="0" anchor="ctr"/>
          <a:lstStyle>
            <a:lvl1pPr algn="r" fontAlgn="auto">
              <a:spcBef>
                <a:spcPts val="0"/>
              </a:spcBef>
              <a:spcAft>
                <a:spcPts val="0"/>
              </a:spcAft>
              <a:defRPr sz="1200" smtClean="0">
                <a:solidFill>
                  <a:prstClr val="black">
                    <a:lumMod val="65000"/>
                    <a:lumOff val="35000"/>
                  </a:prstClr>
                </a:solidFill>
                <a:latin typeface="Century Gothic" pitchFamily="34" charset="0"/>
                <a:cs typeface="+mn-cs"/>
              </a:defRPr>
            </a:lvl1pPr>
          </a:lstStyle>
          <a:p>
            <a:pPr>
              <a:defRPr/>
            </a:pPr>
            <a:fld id="{A3054D68-5D85-4743-83A6-57D9D8127DB9}" type="datetimeFigureOut">
              <a:rPr lang="en-US"/>
              <a:pPr>
                <a:defRPr/>
              </a:pPr>
              <a:t>4/20/2016</a:t>
            </a:fld>
            <a:endParaRPr lang="en-US"/>
          </a:p>
        </p:txBody>
      </p:sp>
      <p:sp>
        <p:nvSpPr>
          <p:cNvPr id="5" name="Footer Placeholder 4"/>
          <p:cNvSpPr>
            <a:spLocks noGrp="1"/>
          </p:cNvSpPr>
          <p:nvPr>
            <p:ph type="ftr" sz="quarter" idx="3"/>
          </p:nvPr>
        </p:nvSpPr>
        <p:spPr>
          <a:xfrm>
            <a:off x="878418" y="6356351"/>
            <a:ext cx="3797300" cy="365125"/>
          </a:xfrm>
          <a:prstGeom prst="rect">
            <a:avLst/>
          </a:prstGeom>
        </p:spPr>
        <p:txBody>
          <a:bodyPr vert="horz" lIns="45720" tIns="45720" rIns="91440" bIns="45720" rtlCol="0" anchor="ctr"/>
          <a:lstStyle>
            <a:lvl1pPr algn="l" fontAlgn="auto">
              <a:spcBef>
                <a:spcPts val="0"/>
              </a:spcBef>
              <a:spcAft>
                <a:spcPts val="0"/>
              </a:spcAft>
              <a:defRPr sz="1200">
                <a:solidFill>
                  <a:prstClr val="black">
                    <a:lumMod val="65000"/>
                    <a:lumOff val="35000"/>
                  </a:prstClr>
                </a:solidFill>
                <a:latin typeface="Century Gothic" pitchFamily="34" charset="0"/>
                <a:cs typeface="+mn-cs"/>
              </a:defRPr>
            </a:lvl1pPr>
          </a:lstStyle>
          <a:p>
            <a:pPr>
              <a:defRPr/>
            </a:pPr>
            <a:endParaRPr lang="en-US"/>
          </a:p>
        </p:txBody>
      </p:sp>
      <p:sp>
        <p:nvSpPr>
          <p:cNvPr id="6" name="Slide Number Placeholder 5"/>
          <p:cNvSpPr>
            <a:spLocks noGrp="1"/>
          </p:cNvSpPr>
          <p:nvPr>
            <p:ph type="sldNum" sz="quarter" idx="4"/>
          </p:nvPr>
        </p:nvSpPr>
        <p:spPr>
          <a:xfrm>
            <a:off x="11391901" y="6356351"/>
            <a:ext cx="749300" cy="365125"/>
          </a:xfrm>
          <a:prstGeom prst="rect">
            <a:avLst/>
          </a:prstGeom>
        </p:spPr>
        <p:txBody>
          <a:bodyPr vert="horz" wrap="square" lIns="27432" tIns="45720" rIns="45720" bIns="45720" numCol="1" anchor="ctr" anchorCtr="0" compatLnSpc="1">
            <a:prstTxWarp prst="textNoShape">
              <a:avLst/>
            </a:prstTxWarp>
          </a:bodyPr>
          <a:lstStyle>
            <a:lvl1pPr>
              <a:defRPr sz="1200">
                <a:solidFill>
                  <a:srgbClr val="595959"/>
                </a:solidFill>
                <a:latin typeface="Century Gothic" panose="020B0502020202020204" pitchFamily="34" charset="0"/>
              </a:defRPr>
            </a:lvl1pPr>
          </a:lstStyle>
          <a:p>
            <a:fld id="{ABDC8D98-36D8-4F2C-8B17-468B70BFFDC6}" type="slidenum">
              <a:rPr lang="en-US" altLang="en-US"/>
              <a:pPr/>
              <a:t>‹#›</a:t>
            </a:fld>
            <a:endParaRPr lang="en-US" altLang="en-US"/>
          </a:p>
        </p:txBody>
      </p:sp>
      <p:sp>
        <p:nvSpPr>
          <p:cNvPr id="7" name="Oval 6"/>
          <p:cNvSpPr/>
          <p:nvPr/>
        </p:nvSpPr>
        <p:spPr>
          <a:xfrm>
            <a:off x="11277600" y="6499226"/>
            <a:ext cx="112184" cy="85725"/>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8" name="Oval 7"/>
          <p:cNvSpPr/>
          <p:nvPr/>
        </p:nvSpPr>
        <p:spPr>
          <a:xfrm>
            <a:off x="759885" y="6499226"/>
            <a:ext cx="112183" cy="85725"/>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Tree>
    <p:extLst>
      <p:ext uri="{BB962C8B-B14F-4D97-AF65-F5344CB8AC3E}">
        <p14:creationId xmlns:p14="http://schemas.microsoft.com/office/powerpoint/2010/main" val="11016172"/>
      </p:ext>
    </p:extLst>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 id="2147483926" r:id="rId12"/>
  </p:sldLayoutIdLst>
  <p:txStyles>
    <p:titleStyle>
      <a:lvl1pPr algn="ctr" rtl="0" fontAlgn="base">
        <a:lnSpc>
          <a:spcPts val="5800"/>
        </a:lnSpc>
        <a:spcBef>
          <a:spcPct val="0"/>
        </a:spcBef>
        <a:spcAft>
          <a:spcPct val="0"/>
        </a:spcAft>
        <a:defRPr sz="5400" kern="1200">
          <a:solidFill>
            <a:schemeClr val="tx2"/>
          </a:solidFill>
          <a:effectLst>
            <a:outerShdw blurRad="63500" dist="38100" dir="5400000" algn="t" rotWithShape="0">
              <a:prstClr val="black">
                <a:alpha val="25000"/>
              </a:prstClr>
            </a:outerShdw>
          </a:effectLst>
          <a:latin typeface="+mn-lt"/>
          <a:ea typeface="+mj-ea"/>
          <a:cs typeface="+mj-cs"/>
        </a:defRPr>
      </a:lvl1pPr>
      <a:lvl2pPr algn="ctr" rtl="0" fontAlgn="base">
        <a:lnSpc>
          <a:spcPts val="5800"/>
        </a:lnSpc>
        <a:spcBef>
          <a:spcPct val="0"/>
        </a:spcBef>
        <a:spcAft>
          <a:spcPct val="0"/>
        </a:spcAft>
        <a:defRPr sz="5400">
          <a:solidFill>
            <a:schemeClr val="tx2"/>
          </a:solidFill>
          <a:latin typeface="Palatino Linotype" panose="02040502050505030304" pitchFamily="18" charset="0"/>
        </a:defRPr>
      </a:lvl2pPr>
      <a:lvl3pPr algn="ctr" rtl="0" fontAlgn="base">
        <a:lnSpc>
          <a:spcPts val="5800"/>
        </a:lnSpc>
        <a:spcBef>
          <a:spcPct val="0"/>
        </a:spcBef>
        <a:spcAft>
          <a:spcPct val="0"/>
        </a:spcAft>
        <a:defRPr sz="5400">
          <a:solidFill>
            <a:schemeClr val="tx2"/>
          </a:solidFill>
          <a:latin typeface="Palatino Linotype" panose="02040502050505030304" pitchFamily="18" charset="0"/>
        </a:defRPr>
      </a:lvl3pPr>
      <a:lvl4pPr algn="ctr" rtl="0" fontAlgn="base">
        <a:lnSpc>
          <a:spcPts val="5800"/>
        </a:lnSpc>
        <a:spcBef>
          <a:spcPct val="0"/>
        </a:spcBef>
        <a:spcAft>
          <a:spcPct val="0"/>
        </a:spcAft>
        <a:defRPr sz="5400">
          <a:solidFill>
            <a:schemeClr val="tx2"/>
          </a:solidFill>
          <a:latin typeface="Palatino Linotype" panose="02040502050505030304" pitchFamily="18" charset="0"/>
        </a:defRPr>
      </a:lvl4pPr>
      <a:lvl5pPr algn="ctr" rtl="0" fontAlgn="base">
        <a:lnSpc>
          <a:spcPts val="5800"/>
        </a:lnSpc>
        <a:spcBef>
          <a:spcPct val="0"/>
        </a:spcBef>
        <a:spcAft>
          <a:spcPct val="0"/>
        </a:spcAft>
        <a:defRPr sz="5400">
          <a:solidFill>
            <a:schemeClr val="tx2"/>
          </a:solidFill>
          <a:latin typeface="Palatino Linotype" panose="02040502050505030304" pitchFamily="18" charset="0"/>
        </a:defRPr>
      </a:lvl5pPr>
      <a:lvl6pPr marL="457200" algn="ctr" rtl="0" fontAlgn="base">
        <a:lnSpc>
          <a:spcPts val="5800"/>
        </a:lnSpc>
        <a:spcBef>
          <a:spcPct val="0"/>
        </a:spcBef>
        <a:spcAft>
          <a:spcPct val="0"/>
        </a:spcAft>
        <a:defRPr sz="5400">
          <a:solidFill>
            <a:schemeClr val="tx2"/>
          </a:solidFill>
          <a:latin typeface="Palatino Linotype" panose="02040502050505030304" pitchFamily="18" charset="0"/>
        </a:defRPr>
      </a:lvl6pPr>
      <a:lvl7pPr marL="914400" algn="ctr" rtl="0" fontAlgn="base">
        <a:lnSpc>
          <a:spcPts val="5800"/>
        </a:lnSpc>
        <a:spcBef>
          <a:spcPct val="0"/>
        </a:spcBef>
        <a:spcAft>
          <a:spcPct val="0"/>
        </a:spcAft>
        <a:defRPr sz="5400">
          <a:solidFill>
            <a:schemeClr val="tx2"/>
          </a:solidFill>
          <a:latin typeface="Palatino Linotype" panose="02040502050505030304" pitchFamily="18" charset="0"/>
        </a:defRPr>
      </a:lvl7pPr>
      <a:lvl8pPr marL="1371600" algn="ctr" rtl="0" fontAlgn="base">
        <a:lnSpc>
          <a:spcPts val="5800"/>
        </a:lnSpc>
        <a:spcBef>
          <a:spcPct val="0"/>
        </a:spcBef>
        <a:spcAft>
          <a:spcPct val="0"/>
        </a:spcAft>
        <a:defRPr sz="5400">
          <a:solidFill>
            <a:schemeClr val="tx2"/>
          </a:solidFill>
          <a:latin typeface="Palatino Linotype" panose="02040502050505030304" pitchFamily="18" charset="0"/>
        </a:defRPr>
      </a:lvl8pPr>
      <a:lvl9pPr marL="1828800" algn="ctr" rtl="0" fontAlgn="base">
        <a:lnSpc>
          <a:spcPts val="5800"/>
        </a:lnSpc>
        <a:spcBef>
          <a:spcPct val="0"/>
        </a:spcBef>
        <a:spcAft>
          <a:spcPct val="0"/>
        </a:spcAft>
        <a:defRPr sz="5400">
          <a:solidFill>
            <a:schemeClr val="tx2"/>
          </a:solidFill>
          <a:latin typeface="Palatino Linotype" panose="02040502050505030304" pitchFamily="18" charset="0"/>
        </a:defRPr>
      </a:lvl9pPr>
    </p:titleStyle>
    <p:bodyStyle>
      <a:lvl1pPr marL="342900" indent="-342900" algn="l" rtl="0" fontAlgn="base">
        <a:spcBef>
          <a:spcPct val="20000"/>
        </a:spcBef>
        <a:spcAft>
          <a:spcPct val="0"/>
        </a:spcAft>
        <a:buFont typeface="Arial" panose="020B0604020202020204" pitchFamily="34" charset="0"/>
        <a:buChar char="•"/>
        <a:defRPr sz="2400" kern="1200">
          <a:solidFill>
            <a:srgbClr val="7F7F7F"/>
          </a:solidFill>
          <a:latin typeface="+mj-lt"/>
          <a:ea typeface="+mn-ea"/>
          <a:cs typeface="+mn-cs"/>
        </a:defRPr>
      </a:lvl1pPr>
      <a:lvl2pPr marL="742950" indent="-285750" algn="l" rtl="0" fontAlgn="base">
        <a:spcBef>
          <a:spcPct val="20000"/>
        </a:spcBef>
        <a:spcAft>
          <a:spcPct val="0"/>
        </a:spcAft>
        <a:buFont typeface="Courier New" panose="02070309020205020404" pitchFamily="49" charset="0"/>
        <a:buChar char="o"/>
        <a:defRPr sz="1600" kern="1200">
          <a:solidFill>
            <a:srgbClr val="7F7F7F"/>
          </a:solidFill>
          <a:latin typeface="+mj-lt"/>
          <a:ea typeface="+mn-ea"/>
          <a:cs typeface="+mn-cs"/>
        </a:defRPr>
      </a:lvl2pPr>
      <a:lvl3pPr marL="1143000" indent="-228600" algn="l" rtl="0" fontAlgn="base">
        <a:spcBef>
          <a:spcPct val="20000"/>
        </a:spcBef>
        <a:spcAft>
          <a:spcPct val="0"/>
        </a:spcAft>
        <a:buFont typeface="Arial" panose="020B0604020202020204" pitchFamily="34" charset="0"/>
        <a:buChar char="•"/>
        <a:defRPr sz="1600" kern="1200">
          <a:solidFill>
            <a:srgbClr val="7F7F7F"/>
          </a:solidFill>
          <a:latin typeface="+mj-lt"/>
          <a:ea typeface="+mn-ea"/>
          <a:cs typeface="+mn-cs"/>
        </a:defRPr>
      </a:lvl3pPr>
      <a:lvl4pPr marL="1600200" indent="-228600" algn="l" rtl="0" fontAlgn="base">
        <a:spcBef>
          <a:spcPct val="20000"/>
        </a:spcBef>
        <a:spcAft>
          <a:spcPct val="0"/>
        </a:spcAft>
        <a:buFont typeface="Courier New" panose="02070309020205020404" pitchFamily="49" charset="0"/>
        <a:buChar char="o"/>
        <a:defRPr sz="1600" kern="1200">
          <a:solidFill>
            <a:srgbClr val="7F7F7F"/>
          </a:solidFill>
          <a:latin typeface="+mj-lt"/>
          <a:ea typeface="+mn-ea"/>
          <a:cs typeface="+mn-cs"/>
        </a:defRPr>
      </a:lvl4pPr>
      <a:lvl5pPr marL="2057400" indent="-228600" algn="l" rtl="0" fontAlgn="base">
        <a:spcBef>
          <a:spcPct val="20000"/>
        </a:spcBef>
        <a:spcAft>
          <a:spcPct val="0"/>
        </a:spcAft>
        <a:buFont typeface="Arial" panose="020B0604020202020204" pitchFamily="34" charset="0"/>
        <a:buChar char="•"/>
        <a:defRPr sz="1600" kern="1200">
          <a:solidFill>
            <a:srgbClr val="7F7F7F"/>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AA98943B-5657-4442-91B4-B8BD287A2362}" type="datetimeFigureOut">
              <a:rPr lang="en-US" smtClean="0"/>
              <a:t>4/15/2016</a:t>
            </a:fld>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3226C1C8-9EEE-4207-A55B-B48AF0D38A94}" type="slidenum">
              <a:rPr lang="en-US" smtClean="0"/>
              <a:t>‹#›</a:t>
            </a:fld>
            <a:endParaRPr lang="en-US"/>
          </a:p>
        </p:txBody>
      </p:sp>
    </p:spTree>
    <p:extLst>
      <p:ext uri="{BB962C8B-B14F-4D97-AF65-F5344CB8AC3E}">
        <p14:creationId xmlns:p14="http://schemas.microsoft.com/office/powerpoint/2010/main" val="3467047684"/>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0"/>
            <a:ext cx="10972800" cy="1600200"/>
          </a:xfrm>
          <a:prstGeom prst="rect">
            <a:avLst/>
          </a:prstGeom>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484463" y="6356351"/>
            <a:ext cx="2781300"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C699CB88-5E1A-4FAC-892A-60949ACB1F6F}" type="datetimeFigureOut">
              <a:rPr lang="en-US" smtClean="0">
                <a:solidFill>
                  <a:prstClr val="black">
                    <a:lumMod val="65000"/>
                    <a:lumOff val="35000"/>
                  </a:prstClr>
                </a:solidFill>
              </a:rPr>
              <a:pPr/>
              <a:t>4/15/2016</a:t>
            </a:fld>
            <a:endParaRPr lang="en-US">
              <a:solidFill>
                <a:prstClr val="black">
                  <a:lumMod val="65000"/>
                  <a:lumOff val="35000"/>
                </a:prstClr>
              </a:solidFill>
            </a:endParaRPr>
          </a:p>
        </p:txBody>
      </p:sp>
      <p:sp>
        <p:nvSpPr>
          <p:cNvPr id="5" name="Footer Placeholder 4"/>
          <p:cNvSpPr>
            <a:spLocks noGrp="1"/>
          </p:cNvSpPr>
          <p:nvPr>
            <p:ph type="ftr" sz="quarter" idx="3"/>
          </p:nvPr>
        </p:nvSpPr>
        <p:spPr>
          <a:xfrm>
            <a:off x="878887" y="6356351"/>
            <a:ext cx="3797300"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en-US">
              <a:solidFill>
                <a:prstClr val="black">
                  <a:lumMod val="65000"/>
                  <a:lumOff val="35000"/>
                </a:prstClr>
              </a:solidFill>
            </a:endParaRPr>
          </a:p>
        </p:txBody>
      </p:sp>
      <p:sp>
        <p:nvSpPr>
          <p:cNvPr id="6" name="Slide Number Placeholder 5"/>
          <p:cNvSpPr>
            <a:spLocks noGrp="1"/>
          </p:cNvSpPr>
          <p:nvPr>
            <p:ph type="sldNum" sz="quarter" idx="4"/>
          </p:nvPr>
        </p:nvSpPr>
        <p:spPr>
          <a:xfrm>
            <a:off x="11391038" y="6356351"/>
            <a:ext cx="749300"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91974DF9-AD47-4691-BA21-BBFCE3637A9A}" type="slidenum">
              <a:rPr lang="en-US" smtClean="0">
                <a:solidFill>
                  <a:prstClr val="black">
                    <a:lumMod val="65000"/>
                    <a:lumOff val="35000"/>
                  </a:prstClr>
                </a:solidFill>
              </a:rPr>
              <a:pPr/>
              <a:t>‹#›</a:t>
            </a:fld>
            <a:endParaRPr lang="en-US">
              <a:solidFill>
                <a:prstClr val="black">
                  <a:lumMod val="65000"/>
                  <a:lumOff val="35000"/>
                </a:prstClr>
              </a:solidFill>
            </a:endParaRPr>
          </a:p>
        </p:txBody>
      </p:sp>
      <p:sp>
        <p:nvSpPr>
          <p:cNvPr id="7" name="Oval 6"/>
          <p:cNvSpPr/>
          <p:nvPr/>
        </p:nvSpPr>
        <p:spPr>
          <a:xfrm>
            <a:off x="11277014" y="6499384"/>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8" name="Oval 7"/>
          <p:cNvSpPr/>
          <p:nvPr/>
        </p:nvSpPr>
        <p:spPr>
          <a:xfrm>
            <a:off x="758826" y="6499384"/>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Tree>
    <p:extLst>
      <p:ext uri="{BB962C8B-B14F-4D97-AF65-F5344CB8AC3E}">
        <p14:creationId xmlns:p14="http://schemas.microsoft.com/office/powerpoint/2010/main" val="940029839"/>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0"/>
            <a:ext cx="10972800" cy="1600200"/>
          </a:xfrm>
          <a:prstGeom prst="rect">
            <a:avLst/>
          </a:prstGeom>
        </p:spPr>
        <p:txBody>
          <a:bodyPr vert="horz" lIns="91440" tIns="45720" rIns="91440" bIns="45720" rtlCol="0" anchor="b">
            <a:noAutofit/>
          </a:bodyPr>
          <a:lstStyle/>
          <a:p>
            <a:r>
              <a:rPr lang="en-US"/>
              <a:t>Click to edit Master title style</a:t>
            </a:r>
            <a:endParaRPr lang="en-US" dirty="0"/>
          </a:p>
        </p:txBody>
      </p:sp>
      <p:sp>
        <p:nvSpPr>
          <p:cNvPr id="1027" name="Text Placeholder 2"/>
          <p:cNvSpPr>
            <a:spLocks noGrp="1"/>
          </p:cNvSpPr>
          <p:nvPr>
            <p:ph type="body" idx="1"/>
          </p:nvPr>
        </p:nvSpPr>
        <p:spPr bwMode="auto">
          <a:xfrm>
            <a:off x="609600" y="1600203"/>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483602" y="6356353"/>
            <a:ext cx="2781300" cy="365125"/>
          </a:xfrm>
          <a:prstGeom prst="rect">
            <a:avLst/>
          </a:prstGeom>
        </p:spPr>
        <p:txBody>
          <a:bodyPr vert="horz" lIns="91440" tIns="45720" rIns="45720" bIns="45720" rtlCol="0" anchor="ctr"/>
          <a:lstStyle>
            <a:lvl1pPr algn="r" fontAlgn="auto">
              <a:spcBef>
                <a:spcPts val="0"/>
              </a:spcBef>
              <a:spcAft>
                <a:spcPts val="0"/>
              </a:spcAft>
              <a:defRPr sz="1200">
                <a:solidFill>
                  <a:prstClr val="black">
                    <a:lumMod val="65000"/>
                    <a:lumOff val="35000"/>
                  </a:prstClr>
                </a:solidFill>
                <a:latin typeface="Century Gothic" pitchFamily="34" charset="0"/>
                <a:cs typeface="+mn-cs"/>
              </a:defRPr>
            </a:lvl1pPr>
          </a:lstStyle>
          <a:p>
            <a:pPr>
              <a:defRPr/>
            </a:pPr>
            <a:fld id="{8CDCAEE7-2BC0-4ECE-B8FA-DBEF7BE3B4E0}" type="datetimeFigureOut">
              <a:rPr lang="en-US"/>
              <a:pPr>
                <a:defRPr/>
              </a:pPr>
              <a:t>4/15/2016</a:t>
            </a:fld>
            <a:endParaRPr lang="en-US"/>
          </a:p>
        </p:txBody>
      </p:sp>
      <p:sp>
        <p:nvSpPr>
          <p:cNvPr id="5" name="Footer Placeholder 4"/>
          <p:cNvSpPr>
            <a:spLocks noGrp="1"/>
          </p:cNvSpPr>
          <p:nvPr>
            <p:ph type="ftr" sz="quarter" idx="3"/>
          </p:nvPr>
        </p:nvSpPr>
        <p:spPr>
          <a:xfrm>
            <a:off x="878418" y="6356353"/>
            <a:ext cx="3797300" cy="365125"/>
          </a:xfrm>
          <a:prstGeom prst="rect">
            <a:avLst/>
          </a:prstGeom>
        </p:spPr>
        <p:txBody>
          <a:bodyPr vert="horz" lIns="45720" tIns="45720" rIns="91440" bIns="45720" rtlCol="0" anchor="ctr"/>
          <a:lstStyle>
            <a:lvl1pPr algn="l" fontAlgn="auto">
              <a:spcBef>
                <a:spcPts val="0"/>
              </a:spcBef>
              <a:spcAft>
                <a:spcPts val="0"/>
              </a:spcAft>
              <a:defRPr sz="1200">
                <a:solidFill>
                  <a:prstClr val="black">
                    <a:lumMod val="65000"/>
                    <a:lumOff val="35000"/>
                  </a:prstClr>
                </a:solidFill>
                <a:latin typeface="Century Gothic" pitchFamily="34" charset="0"/>
                <a:cs typeface="+mn-cs"/>
              </a:defRPr>
            </a:lvl1pPr>
          </a:lstStyle>
          <a:p>
            <a:pPr>
              <a:defRPr/>
            </a:pPr>
            <a:endParaRPr lang="en-US"/>
          </a:p>
        </p:txBody>
      </p:sp>
      <p:sp>
        <p:nvSpPr>
          <p:cNvPr id="6" name="Slide Number Placeholder 5"/>
          <p:cNvSpPr>
            <a:spLocks noGrp="1"/>
          </p:cNvSpPr>
          <p:nvPr>
            <p:ph type="sldNum" sz="quarter" idx="4"/>
          </p:nvPr>
        </p:nvSpPr>
        <p:spPr>
          <a:xfrm>
            <a:off x="11391902" y="6356353"/>
            <a:ext cx="749300" cy="365125"/>
          </a:xfrm>
          <a:prstGeom prst="rect">
            <a:avLst/>
          </a:prstGeom>
        </p:spPr>
        <p:txBody>
          <a:bodyPr vert="horz" lIns="27432" tIns="45720" rIns="45720" bIns="45720" rtlCol="0" anchor="ctr"/>
          <a:lstStyle>
            <a:lvl1pPr algn="l" fontAlgn="auto">
              <a:spcBef>
                <a:spcPts val="0"/>
              </a:spcBef>
              <a:spcAft>
                <a:spcPts val="0"/>
              </a:spcAft>
              <a:defRPr sz="1200">
                <a:solidFill>
                  <a:prstClr val="black">
                    <a:lumMod val="65000"/>
                    <a:lumOff val="35000"/>
                  </a:prstClr>
                </a:solidFill>
                <a:latin typeface="Century Gothic" pitchFamily="34" charset="0"/>
                <a:cs typeface="+mn-cs"/>
              </a:defRPr>
            </a:lvl1pPr>
          </a:lstStyle>
          <a:p>
            <a:pPr>
              <a:defRPr/>
            </a:pPr>
            <a:fld id="{1EA902B3-897A-481F-8E87-827B2E700788}" type="slidenum">
              <a:rPr lang="en-US"/>
              <a:pPr>
                <a:defRPr/>
              </a:pPr>
              <a:t>‹#›</a:t>
            </a:fld>
            <a:endParaRPr lang="en-US"/>
          </a:p>
        </p:txBody>
      </p:sp>
      <p:sp>
        <p:nvSpPr>
          <p:cNvPr id="7" name="Oval 6"/>
          <p:cNvSpPr/>
          <p:nvPr/>
        </p:nvSpPr>
        <p:spPr>
          <a:xfrm>
            <a:off x="11277600" y="6499225"/>
            <a:ext cx="112184"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8" name="Oval 7"/>
          <p:cNvSpPr/>
          <p:nvPr/>
        </p:nvSpPr>
        <p:spPr>
          <a:xfrm>
            <a:off x="759886" y="6499225"/>
            <a:ext cx="112183"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Tree>
    <p:extLst>
      <p:ext uri="{BB962C8B-B14F-4D97-AF65-F5344CB8AC3E}">
        <p14:creationId xmlns:p14="http://schemas.microsoft.com/office/powerpoint/2010/main" val="385024887"/>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rtl="0" eaLnBrk="0" fontAlgn="base" hangingPunct="0">
        <a:lnSpc>
          <a:spcPts val="5800"/>
        </a:lnSpc>
        <a:spcBef>
          <a:spcPct val="0"/>
        </a:spcBef>
        <a:spcAft>
          <a:spcPct val="0"/>
        </a:spcAft>
        <a:defRPr sz="5400" kern="1200">
          <a:solidFill>
            <a:schemeClr val="tx2"/>
          </a:solidFill>
          <a:effectLst>
            <a:outerShdw blurRad="63500" dist="38100" dir="5400000" algn="t" rotWithShape="0">
              <a:prstClr val="black">
                <a:alpha val="25000"/>
              </a:prstClr>
            </a:outerShdw>
          </a:effectLst>
          <a:latin typeface="+mn-lt"/>
          <a:ea typeface="+mj-ea"/>
          <a:cs typeface="+mj-cs"/>
        </a:defRPr>
      </a:lvl1pPr>
      <a:lvl2pPr algn="ctr" rtl="0" eaLnBrk="0" fontAlgn="base" hangingPunct="0">
        <a:lnSpc>
          <a:spcPts val="5800"/>
        </a:lnSpc>
        <a:spcBef>
          <a:spcPct val="0"/>
        </a:spcBef>
        <a:spcAft>
          <a:spcPct val="0"/>
        </a:spcAft>
        <a:defRPr sz="5400">
          <a:solidFill>
            <a:schemeClr val="tx2"/>
          </a:solidFill>
          <a:latin typeface="Palatino Linotype" pitchFamily="18" charset="0"/>
        </a:defRPr>
      </a:lvl2pPr>
      <a:lvl3pPr algn="ctr" rtl="0" eaLnBrk="0" fontAlgn="base" hangingPunct="0">
        <a:lnSpc>
          <a:spcPts val="5800"/>
        </a:lnSpc>
        <a:spcBef>
          <a:spcPct val="0"/>
        </a:spcBef>
        <a:spcAft>
          <a:spcPct val="0"/>
        </a:spcAft>
        <a:defRPr sz="5400">
          <a:solidFill>
            <a:schemeClr val="tx2"/>
          </a:solidFill>
          <a:latin typeface="Palatino Linotype" pitchFamily="18" charset="0"/>
        </a:defRPr>
      </a:lvl3pPr>
      <a:lvl4pPr algn="ctr" rtl="0" eaLnBrk="0" fontAlgn="base" hangingPunct="0">
        <a:lnSpc>
          <a:spcPts val="5800"/>
        </a:lnSpc>
        <a:spcBef>
          <a:spcPct val="0"/>
        </a:spcBef>
        <a:spcAft>
          <a:spcPct val="0"/>
        </a:spcAft>
        <a:defRPr sz="5400">
          <a:solidFill>
            <a:schemeClr val="tx2"/>
          </a:solidFill>
          <a:latin typeface="Palatino Linotype" pitchFamily="18" charset="0"/>
        </a:defRPr>
      </a:lvl4pPr>
      <a:lvl5pPr algn="ctr" rtl="0" eaLnBrk="0" fontAlgn="base" hangingPunct="0">
        <a:lnSpc>
          <a:spcPts val="5800"/>
        </a:lnSpc>
        <a:spcBef>
          <a:spcPct val="0"/>
        </a:spcBef>
        <a:spcAft>
          <a:spcPct val="0"/>
        </a:spcAft>
        <a:defRPr sz="5400">
          <a:solidFill>
            <a:schemeClr val="tx2"/>
          </a:solidFill>
          <a:latin typeface="Palatino Linotype" pitchFamily="18" charset="0"/>
        </a:defRPr>
      </a:lvl5pPr>
      <a:lvl6pPr marL="457200" algn="ctr" rtl="0" fontAlgn="base">
        <a:lnSpc>
          <a:spcPts val="5800"/>
        </a:lnSpc>
        <a:spcBef>
          <a:spcPct val="0"/>
        </a:spcBef>
        <a:spcAft>
          <a:spcPct val="0"/>
        </a:spcAft>
        <a:defRPr sz="5400">
          <a:solidFill>
            <a:schemeClr val="tx2"/>
          </a:solidFill>
          <a:latin typeface="Palatino Linotype" pitchFamily="18" charset="0"/>
        </a:defRPr>
      </a:lvl6pPr>
      <a:lvl7pPr marL="914400" algn="ctr" rtl="0" fontAlgn="base">
        <a:lnSpc>
          <a:spcPts val="5800"/>
        </a:lnSpc>
        <a:spcBef>
          <a:spcPct val="0"/>
        </a:spcBef>
        <a:spcAft>
          <a:spcPct val="0"/>
        </a:spcAft>
        <a:defRPr sz="5400">
          <a:solidFill>
            <a:schemeClr val="tx2"/>
          </a:solidFill>
          <a:latin typeface="Palatino Linotype" pitchFamily="18" charset="0"/>
        </a:defRPr>
      </a:lvl7pPr>
      <a:lvl8pPr marL="1371600" algn="ctr" rtl="0" fontAlgn="base">
        <a:lnSpc>
          <a:spcPts val="5800"/>
        </a:lnSpc>
        <a:spcBef>
          <a:spcPct val="0"/>
        </a:spcBef>
        <a:spcAft>
          <a:spcPct val="0"/>
        </a:spcAft>
        <a:defRPr sz="5400">
          <a:solidFill>
            <a:schemeClr val="tx2"/>
          </a:solidFill>
          <a:latin typeface="Palatino Linotype" pitchFamily="18" charset="0"/>
        </a:defRPr>
      </a:lvl8pPr>
      <a:lvl9pPr marL="1828800" algn="ctr" rtl="0" fontAlgn="base">
        <a:lnSpc>
          <a:spcPts val="5800"/>
        </a:lnSpc>
        <a:spcBef>
          <a:spcPct val="0"/>
        </a:spcBef>
        <a:spcAft>
          <a:spcPct val="0"/>
        </a:spcAft>
        <a:defRPr sz="5400">
          <a:solidFill>
            <a:schemeClr val="tx2"/>
          </a:solidFill>
          <a:latin typeface="Palatino Linotype" pitchFamily="18" charset="0"/>
        </a:defRPr>
      </a:lvl9pPr>
    </p:titleStyle>
    <p:bodyStyle>
      <a:lvl1pPr marL="342900" indent="-342900" algn="l" rtl="0" eaLnBrk="0" fontAlgn="base" hangingPunct="0">
        <a:spcBef>
          <a:spcPct val="20000"/>
        </a:spcBef>
        <a:spcAft>
          <a:spcPct val="0"/>
        </a:spcAft>
        <a:buFont typeface="Arial" charset="0"/>
        <a:buChar char="•"/>
        <a:defRPr sz="2400" kern="1200">
          <a:solidFill>
            <a:srgbClr val="7F7F7F"/>
          </a:solidFill>
          <a:latin typeface="+mj-lt"/>
          <a:ea typeface="+mn-ea"/>
          <a:cs typeface="+mn-cs"/>
        </a:defRPr>
      </a:lvl1pPr>
      <a:lvl2pPr marL="742950" indent="-285750" algn="l" rtl="0" eaLnBrk="0" fontAlgn="base" hangingPunct="0">
        <a:spcBef>
          <a:spcPct val="20000"/>
        </a:spcBef>
        <a:spcAft>
          <a:spcPct val="0"/>
        </a:spcAft>
        <a:buFont typeface="Courier New" pitchFamily="49" charset="0"/>
        <a:buChar char="o"/>
        <a:defRPr sz="1600" kern="1200">
          <a:solidFill>
            <a:srgbClr val="7F7F7F"/>
          </a:solidFill>
          <a:latin typeface="+mj-lt"/>
          <a:ea typeface="+mn-ea"/>
          <a:cs typeface="+mn-cs"/>
        </a:defRPr>
      </a:lvl2pPr>
      <a:lvl3pPr marL="1143000" indent="-228600" algn="l" rtl="0" eaLnBrk="0" fontAlgn="base" hangingPunct="0">
        <a:spcBef>
          <a:spcPct val="20000"/>
        </a:spcBef>
        <a:spcAft>
          <a:spcPct val="0"/>
        </a:spcAft>
        <a:buFont typeface="Arial" charset="0"/>
        <a:buChar char="•"/>
        <a:defRPr sz="1600" kern="1200">
          <a:solidFill>
            <a:srgbClr val="7F7F7F"/>
          </a:solidFill>
          <a:latin typeface="+mj-lt"/>
          <a:ea typeface="+mn-ea"/>
          <a:cs typeface="+mn-cs"/>
        </a:defRPr>
      </a:lvl3pPr>
      <a:lvl4pPr marL="1600200" indent="-228600" algn="l" rtl="0" eaLnBrk="0" fontAlgn="base" hangingPunct="0">
        <a:spcBef>
          <a:spcPct val="20000"/>
        </a:spcBef>
        <a:spcAft>
          <a:spcPct val="0"/>
        </a:spcAft>
        <a:buFont typeface="Courier New" pitchFamily="49" charset="0"/>
        <a:buChar char="o"/>
        <a:defRPr sz="1600" kern="1200">
          <a:solidFill>
            <a:srgbClr val="7F7F7F"/>
          </a:solidFill>
          <a:latin typeface="+mj-lt"/>
          <a:ea typeface="+mn-ea"/>
          <a:cs typeface="+mn-cs"/>
        </a:defRPr>
      </a:lvl4pPr>
      <a:lvl5pPr marL="2057400" indent="-228600" algn="l" rtl="0" eaLnBrk="0" fontAlgn="base" hangingPunct="0">
        <a:spcBef>
          <a:spcPct val="20000"/>
        </a:spcBef>
        <a:spcAft>
          <a:spcPct val="0"/>
        </a:spcAft>
        <a:buFont typeface="Arial" charset="0"/>
        <a:buChar char="•"/>
        <a:defRPr sz="1600" kern="1200">
          <a:solidFill>
            <a:srgbClr val="7F7F7F"/>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0"/>
            <a:ext cx="10972800" cy="1600200"/>
          </a:xfrm>
          <a:prstGeom prst="rect">
            <a:avLst/>
          </a:prstGeom>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484463" y="6356351"/>
            <a:ext cx="2781300"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C699CB88-5E1A-4FAC-892A-60949ACB1F6F}" type="datetimeFigureOut">
              <a:rPr lang="en-US" smtClean="0">
                <a:solidFill>
                  <a:prstClr val="black">
                    <a:lumMod val="65000"/>
                    <a:lumOff val="35000"/>
                  </a:prstClr>
                </a:solidFill>
              </a:rPr>
              <a:pPr/>
              <a:t>4/15/2016</a:t>
            </a:fld>
            <a:endParaRPr lang="en-US">
              <a:solidFill>
                <a:prstClr val="black">
                  <a:lumMod val="65000"/>
                  <a:lumOff val="35000"/>
                </a:prstClr>
              </a:solidFill>
            </a:endParaRPr>
          </a:p>
        </p:txBody>
      </p:sp>
      <p:sp>
        <p:nvSpPr>
          <p:cNvPr id="5" name="Footer Placeholder 4"/>
          <p:cNvSpPr>
            <a:spLocks noGrp="1"/>
          </p:cNvSpPr>
          <p:nvPr>
            <p:ph type="ftr" sz="quarter" idx="3"/>
          </p:nvPr>
        </p:nvSpPr>
        <p:spPr>
          <a:xfrm>
            <a:off x="878887" y="6356351"/>
            <a:ext cx="3797300"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en-US">
              <a:solidFill>
                <a:prstClr val="black">
                  <a:lumMod val="65000"/>
                  <a:lumOff val="35000"/>
                </a:prstClr>
              </a:solidFill>
            </a:endParaRPr>
          </a:p>
        </p:txBody>
      </p:sp>
      <p:sp>
        <p:nvSpPr>
          <p:cNvPr id="6" name="Slide Number Placeholder 5"/>
          <p:cNvSpPr>
            <a:spLocks noGrp="1"/>
          </p:cNvSpPr>
          <p:nvPr>
            <p:ph type="sldNum" sz="quarter" idx="4"/>
          </p:nvPr>
        </p:nvSpPr>
        <p:spPr>
          <a:xfrm>
            <a:off x="11391038" y="6356351"/>
            <a:ext cx="749300"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91974DF9-AD47-4691-BA21-BBFCE3637A9A}" type="slidenum">
              <a:rPr lang="en-US" smtClean="0">
                <a:solidFill>
                  <a:prstClr val="black">
                    <a:lumMod val="65000"/>
                    <a:lumOff val="35000"/>
                  </a:prstClr>
                </a:solidFill>
              </a:rPr>
              <a:pPr/>
              <a:t>‹#›</a:t>
            </a:fld>
            <a:endParaRPr lang="en-US">
              <a:solidFill>
                <a:prstClr val="black">
                  <a:lumMod val="65000"/>
                  <a:lumOff val="35000"/>
                </a:prstClr>
              </a:solidFill>
            </a:endParaRPr>
          </a:p>
        </p:txBody>
      </p:sp>
      <p:sp>
        <p:nvSpPr>
          <p:cNvPr id="7" name="Oval 6"/>
          <p:cNvSpPr/>
          <p:nvPr/>
        </p:nvSpPr>
        <p:spPr>
          <a:xfrm>
            <a:off x="11277014" y="6499384"/>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8" name="Oval 7"/>
          <p:cNvSpPr/>
          <p:nvPr/>
        </p:nvSpPr>
        <p:spPr>
          <a:xfrm>
            <a:off x="758826" y="6499384"/>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Tree>
    <p:extLst>
      <p:ext uri="{BB962C8B-B14F-4D97-AF65-F5344CB8AC3E}">
        <p14:creationId xmlns:p14="http://schemas.microsoft.com/office/powerpoint/2010/main" val="572030040"/>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7EF6F2A6-9CBE-4940-8927-5E8B414F8731}" type="slidenum">
              <a:rPr lang="en-US" altLang="en-US"/>
              <a:pPr/>
              <a:t>‹#›</a:t>
            </a:fld>
            <a:endParaRPr lang="en-US" altLang="en-US"/>
          </a:p>
        </p:txBody>
      </p:sp>
    </p:spTree>
    <p:extLst>
      <p:ext uri="{BB962C8B-B14F-4D97-AF65-F5344CB8AC3E}">
        <p14:creationId xmlns:p14="http://schemas.microsoft.com/office/powerpoint/2010/main" val="2787326237"/>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empus Sans ITC" pitchFamily="82" charset="0"/>
        </a:defRPr>
      </a:lvl2pPr>
      <a:lvl3pPr algn="ctr" rtl="0" eaLnBrk="0" fontAlgn="base" hangingPunct="0">
        <a:spcBef>
          <a:spcPct val="0"/>
        </a:spcBef>
        <a:spcAft>
          <a:spcPct val="0"/>
        </a:spcAft>
        <a:defRPr sz="4400">
          <a:solidFill>
            <a:schemeClr val="tx2"/>
          </a:solidFill>
          <a:latin typeface="Tempus Sans ITC" pitchFamily="82" charset="0"/>
        </a:defRPr>
      </a:lvl3pPr>
      <a:lvl4pPr algn="ctr" rtl="0" eaLnBrk="0" fontAlgn="base" hangingPunct="0">
        <a:spcBef>
          <a:spcPct val="0"/>
        </a:spcBef>
        <a:spcAft>
          <a:spcPct val="0"/>
        </a:spcAft>
        <a:defRPr sz="4400">
          <a:solidFill>
            <a:schemeClr val="tx2"/>
          </a:solidFill>
          <a:latin typeface="Tempus Sans ITC" pitchFamily="82" charset="0"/>
        </a:defRPr>
      </a:lvl4pPr>
      <a:lvl5pPr algn="ctr" rtl="0" eaLnBrk="0" fontAlgn="base" hangingPunct="0">
        <a:spcBef>
          <a:spcPct val="0"/>
        </a:spcBef>
        <a:spcAft>
          <a:spcPct val="0"/>
        </a:spcAft>
        <a:defRPr sz="4400">
          <a:solidFill>
            <a:schemeClr val="tx2"/>
          </a:solidFill>
          <a:latin typeface="Tempus Sans ITC" pitchFamily="82" charset="0"/>
        </a:defRPr>
      </a:lvl5pPr>
      <a:lvl6pPr marL="457200" algn="ctr" rtl="0" fontAlgn="base">
        <a:spcBef>
          <a:spcPct val="0"/>
        </a:spcBef>
        <a:spcAft>
          <a:spcPct val="0"/>
        </a:spcAft>
        <a:defRPr sz="4400">
          <a:solidFill>
            <a:schemeClr val="tx2"/>
          </a:solidFill>
          <a:latin typeface="Tempus Sans ITC" pitchFamily="82" charset="0"/>
        </a:defRPr>
      </a:lvl6pPr>
      <a:lvl7pPr marL="914400" algn="ctr" rtl="0" fontAlgn="base">
        <a:spcBef>
          <a:spcPct val="0"/>
        </a:spcBef>
        <a:spcAft>
          <a:spcPct val="0"/>
        </a:spcAft>
        <a:defRPr sz="4400">
          <a:solidFill>
            <a:schemeClr val="tx2"/>
          </a:solidFill>
          <a:latin typeface="Tempus Sans ITC" pitchFamily="82" charset="0"/>
        </a:defRPr>
      </a:lvl7pPr>
      <a:lvl8pPr marL="1371600" algn="ctr" rtl="0" fontAlgn="base">
        <a:spcBef>
          <a:spcPct val="0"/>
        </a:spcBef>
        <a:spcAft>
          <a:spcPct val="0"/>
        </a:spcAft>
        <a:defRPr sz="4400">
          <a:solidFill>
            <a:schemeClr val="tx2"/>
          </a:solidFill>
          <a:latin typeface="Tempus Sans ITC" pitchFamily="82" charset="0"/>
        </a:defRPr>
      </a:lvl8pPr>
      <a:lvl9pPr marL="1828800" algn="ctr" rtl="0" fontAlgn="base">
        <a:spcBef>
          <a:spcPct val="0"/>
        </a:spcBef>
        <a:spcAft>
          <a:spcPct val="0"/>
        </a:spcAft>
        <a:defRPr sz="4400">
          <a:solidFill>
            <a:schemeClr val="tx2"/>
          </a:solidFill>
          <a:latin typeface="Tempus Sans ITC" pitchFamily="8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09BDF864-D0DD-4F3E-987C-4C76C230F5DA}" type="slidenum">
              <a:rPr lang="en-US" altLang="en-US"/>
              <a:pPr/>
              <a:t>‹#›</a:t>
            </a:fld>
            <a:endParaRPr lang="en-US" altLang="en-US"/>
          </a:p>
        </p:txBody>
      </p:sp>
    </p:spTree>
    <p:extLst>
      <p:ext uri="{BB962C8B-B14F-4D97-AF65-F5344CB8AC3E}">
        <p14:creationId xmlns:p14="http://schemas.microsoft.com/office/powerpoint/2010/main" val="2573633343"/>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 id="2147483806" r:id="rId14"/>
    <p:sldLayoutId id="2147483807" r:id="rId15"/>
    <p:sldLayoutId id="2147483808" r:id="rId16"/>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Papyrus" pitchFamily="8" charset="0"/>
        </a:defRPr>
      </a:lvl2pPr>
      <a:lvl3pPr algn="ctr" rtl="0" eaLnBrk="0" fontAlgn="base" hangingPunct="0">
        <a:spcBef>
          <a:spcPct val="0"/>
        </a:spcBef>
        <a:spcAft>
          <a:spcPct val="0"/>
        </a:spcAft>
        <a:defRPr sz="4400">
          <a:solidFill>
            <a:schemeClr val="tx2"/>
          </a:solidFill>
          <a:latin typeface="Papyrus" pitchFamily="8" charset="0"/>
        </a:defRPr>
      </a:lvl3pPr>
      <a:lvl4pPr algn="ctr" rtl="0" eaLnBrk="0" fontAlgn="base" hangingPunct="0">
        <a:spcBef>
          <a:spcPct val="0"/>
        </a:spcBef>
        <a:spcAft>
          <a:spcPct val="0"/>
        </a:spcAft>
        <a:defRPr sz="4400">
          <a:solidFill>
            <a:schemeClr val="tx2"/>
          </a:solidFill>
          <a:latin typeface="Papyrus" pitchFamily="8" charset="0"/>
        </a:defRPr>
      </a:lvl4pPr>
      <a:lvl5pPr algn="ctr" rtl="0" eaLnBrk="0" fontAlgn="base" hangingPunct="0">
        <a:spcBef>
          <a:spcPct val="0"/>
        </a:spcBef>
        <a:spcAft>
          <a:spcPct val="0"/>
        </a:spcAft>
        <a:defRPr sz="4400">
          <a:solidFill>
            <a:schemeClr val="tx2"/>
          </a:solidFill>
          <a:latin typeface="Papyrus" pitchFamily="8" charset="0"/>
        </a:defRPr>
      </a:lvl5pPr>
      <a:lvl6pPr marL="457200" algn="ctr" rtl="0" fontAlgn="base">
        <a:spcBef>
          <a:spcPct val="0"/>
        </a:spcBef>
        <a:spcAft>
          <a:spcPct val="0"/>
        </a:spcAft>
        <a:defRPr sz="4400">
          <a:solidFill>
            <a:schemeClr val="tx2"/>
          </a:solidFill>
          <a:latin typeface="Papyrus" pitchFamily="8" charset="0"/>
        </a:defRPr>
      </a:lvl6pPr>
      <a:lvl7pPr marL="914400" algn="ctr" rtl="0" fontAlgn="base">
        <a:spcBef>
          <a:spcPct val="0"/>
        </a:spcBef>
        <a:spcAft>
          <a:spcPct val="0"/>
        </a:spcAft>
        <a:defRPr sz="4400">
          <a:solidFill>
            <a:schemeClr val="tx2"/>
          </a:solidFill>
          <a:latin typeface="Papyrus" pitchFamily="8" charset="0"/>
        </a:defRPr>
      </a:lvl7pPr>
      <a:lvl8pPr marL="1371600" algn="ctr" rtl="0" fontAlgn="base">
        <a:spcBef>
          <a:spcPct val="0"/>
        </a:spcBef>
        <a:spcAft>
          <a:spcPct val="0"/>
        </a:spcAft>
        <a:defRPr sz="4400">
          <a:solidFill>
            <a:schemeClr val="tx2"/>
          </a:solidFill>
          <a:latin typeface="Papyrus" pitchFamily="8" charset="0"/>
        </a:defRPr>
      </a:lvl8pPr>
      <a:lvl9pPr marL="1828800" algn="ctr" rtl="0" fontAlgn="base">
        <a:spcBef>
          <a:spcPct val="0"/>
        </a:spcBef>
        <a:spcAft>
          <a:spcPct val="0"/>
        </a:spcAft>
        <a:defRPr sz="4400">
          <a:solidFill>
            <a:schemeClr val="tx2"/>
          </a:solidFill>
          <a:latin typeface="Papyrus" pitchFamily="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0"/>
            <a:ext cx="10972800" cy="1600200"/>
          </a:xfrm>
          <a:prstGeom prst="rect">
            <a:avLst/>
          </a:prstGeom>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484471" y="6356355"/>
            <a:ext cx="2781300"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C699CB88-5E1A-4FAC-892A-60949ACB1F6F}" type="datetimeFigureOut">
              <a:rPr lang="en-US" smtClean="0">
                <a:solidFill>
                  <a:prstClr val="black">
                    <a:lumMod val="65000"/>
                    <a:lumOff val="35000"/>
                  </a:prstClr>
                </a:solidFill>
              </a:rPr>
              <a:pPr/>
              <a:t>4/15/2016</a:t>
            </a:fld>
            <a:endParaRPr lang="en-US">
              <a:solidFill>
                <a:prstClr val="black">
                  <a:lumMod val="65000"/>
                  <a:lumOff val="35000"/>
                </a:prstClr>
              </a:solidFill>
            </a:endParaRPr>
          </a:p>
        </p:txBody>
      </p:sp>
      <p:sp>
        <p:nvSpPr>
          <p:cNvPr id="5" name="Footer Placeholder 4"/>
          <p:cNvSpPr>
            <a:spLocks noGrp="1"/>
          </p:cNvSpPr>
          <p:nvPr>
            <p:ph type="ftr" sz="quarter" idx="3"/>
          </p:nvPr>
        </p:nvSpPr>
        <p:spPr>
          <a:xfrm>
            <a:off x="878894" y="6356355"/>
            <a:ext cx="3797300"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en-US">
              <a:solidFill>
                <a:prstClr val="black">
                  <a:lumMod val="65000"/>
                  <a:lumOff val="35000"/>
                </a:prstClr>
              </a:solidFill>
            </a:endParaRPr>
          </a:p>
        </p:txBody>
      </p:sp>
      <p:sp>
        <p:nvSpPr>
          <p:cNvPr id="6" name="Slide Number Placeholder 5"/>
          <p:cNvSpPr>
            <a:spLocks noGrp="1"/>
          </p:cNvSpPr>
          <p:nvPr>
            <p:ph type="sldNum" sz="quarter" idx="4"/>
          </p:nvPr>
        </p:nvSpPr>
        <p:spPr>
          <a:xfrm>
            <a:off x="11391045" y="6356355"/>
            <a:ext cx="749300"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91974DF9-AD47-4691-BA21-BBFCE3637A9A}" type="slidenum">
              <a:rPr lang="en-US" smtClean="0">
                <a:solidFill>
                  <a:prstClr val="black">
                    <a:lumMod val="65000"/>
                    <a:lumOff val="35000"/>
                  </a:prstClr>
                </a:solidFill>
              </a:rPr>
              <a:pPr/>
              <a:t>‹#›</a:t>
            </a:fld>
            <a:endParaRPr lang="en-US">
              <a:solidFill>
                <a:prstClr val="black">
                  <a:lumMod val="65000"/>
                  <a:lumOff val="35000"/>
                </a:prstClr>
              </a:solidFill>
            </a:endParaRPr>
          </a:p>
        </p:txBody>
      </p:sp>
      <p:sp>
        <p:nvSpPr>
          <p:cNvPr id="7" name="Oval 6"/>
          <p:cNvSpPr/>
          <p:nvPr/>
        </p:nvSpPr>
        <p:spPr>
          <a:xfrm>
            <a:off x="11277018" y="6499386"/>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8" name="Oval 7"/>
          <p:cNvSpPr/>
          <p:nvPr/>
        </p:nvSpPr>
        <p:spPr>
          <a:xfrm>
            <a:off x="758826" y="6499386"/>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Tree>
    <p:extLst>
      <p:ext uri="{BB962C8B-B14F-4D97-AF65-F5344CB8AC3E}">
        <p14:creationId xmlns:p14="http://schemas.microsoft.com/office/powerpoint/2010/main" val="2947796519"/>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Lst>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0"/>
            <a:ext cx="10972800" cy="1600200"/>
          </a:xfrm>
          <a:prstGeom prst="rect">
            <a:avLst/>
          </a:prstGeom>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484463" y="6356351"/>
            <a:ext cx="2781300"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pPr eaLnBrk="1" latinLnBrk="0" hangingPunct="1"/>
            <a:fld id="{C699CB88-5E1A-4FAC-892A-60949ACB1F6F}" type="datetimeFigureOut">
              <a:rPr lang="en-US" smtClean="0"/>
              <a:pPr eaLnBrk="1" latinLnBrk="0" hangingPunct="1"/>
              <a:t>4/15/2016</a:t>
            </a:fld>
            <a:endParaRPr lang="en-US"/>
          </a:p>
        </p:txBody>
      </p:sp>
      <p:sp>
        <p:nvSpPr>
          <p:cNvPr id="5" name="Footer Placeholder 4"/>
          <p:cNvSpPr>
            <a:spLocks noGrp="1"/>
          </p:cNvSpPr>
          <p:nvPr>
            <p:ph type="ftr" sz="quarter" idx="3"/>
          </p:nvPr>
        </p:nvSpPr>
        <p:spPr>
          <a:xfrm>
            <a:off x="878887" y="6356351"/>
            <a:ext cx="3797300"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kumimoji="0" lang="en-US"/>
          </a:p>
        </p:txBody>
      </p:sp>
      <p:sp>
        <p:nvSpPr>
          <p:cNvPr id="6" name="Slide Number Placeholder 5"/>
          <p:cNvSpPr>
            <a:spLocks noGrp="1"/>
          </p:cNvSpPr>
          <p:nvPr>
            <p:ph type="sldNum" sz="quarter" idx="4"/>
          </p:nvPr>
        </p:nvSpPr>
        <p:spPr>
          <a:xfrm>
            <a:off x="11391038" y="6356351"/>
            <a:ext cx="749300"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91974DF9-AD47-4691-BA21-BBFCE3637A9A}" type="slidenum">
              <a:rPr kumimoji="0" lang="en-US" smtClean="0"/>
              <a:pPr eaLnBrk="1" latinLnBrk="0" hangingPunct="1"/>
              <a:t>‹#›</a:t>
            </a:fld>
            <a:endParaRPr kumimoji="0" lang="en-US"/>
          </a:p>
        </p:txBody>
      </p:sp>
      <p:sp>
        <p:nvSpPr>
          <p:cNvPr id="7" name="Oval 6"/>
          <p:cNvSpPr/>
          <p:nvPr/>
        </p:nvSpPr>
        <p:spPr>
          <a:xfrm>
            <a:off x="11277014" y="6499384"/>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758826" y="6499384"/>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259428027"/>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Lst>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9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07.xml"/></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jpeg"/><Relationship Id="rId1" Type="http://schemas.openxmlformats.org/officeDocument/2006/relationships/slideLayout" Target="../slideLayouts/slideLayout10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17.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18.xml"/></Relationships>
</file>

<file path=ppt/slides/_rels/slide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3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5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3.xml"/><Relationship Id="rId1" Type="http://schemas.openxmlformats.org/officeDocument/2006/relationships/slideLayout" Target="../slideLayouts/slideLayout58.xml"/></Relationships>
</file>

<file path=ppt/slides/_rels/slide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4.xml"/><Relationship Id="rId1" Type="http://schemas.openxmlformats.org/officeDocument/2006/relationships/slideLayout" Target="../slideLayouts/slideLayout58.xml"/></Relationships>
</file>

<file path=ppt/slides/_rels/slide47.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5.xml"/><Relationship Id="rId1" Type="http://schemas.openxmlformats.org/officeDocument/2006/relationships/slideLayout" Target="../slideLayouts/slideLayout5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6.xml"/><Relationship Id="rId1" Type="http://schemas.openxmlformats.org/officeDocument/2006/relationships/slideLayout" Target="../slideLayouts/slideLayout5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17.xml"/></Relationships>
</file>

<file path=ppt/slides/_rels/slide5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18.xml"/></Relationships>
</file>

<file path=ppt/slides/_rels/slide54.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118.xml"/></Relationships>
</file>

<file path=ppt/slides/_rels/slide55.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11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 Target="slide1.xml"/><Relationship Id="rId1" Type="http://schemas.openxmlformats.org/officeDocument/2006/relationships/slideLayout" Target="../slideLayouts/slideLayout145.xml"/></Relationships>
</file>

<file path=ppt/slides/_rels/slide5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 Target="slide1.xml"/><Relationship Id="rId1" Type="http://schemas.openxmlformats.org/officeDocument/2006/relationships/slideLayout" Target="../slideLayouts/slideLayout14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6.xml"/></Relationships>
</file>

<file path=ppt/slides/_rels/slide60.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7.xml"/><Relationship Id="rId1" Type="http://schemas.openxmlformats.org/officeDocument/2006/relationships/slideLayout" Target="../slideLayouts/slideLayout15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notesSlide" Target="../notesSlides/notesSlide8.xml"/><Relationship Id="rId1" Type="http://schemas.openxmlformats.org/officeDocument/2006/relationships/slideLayout" Target="../slideLayouts/slideLayout15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3.xml"/></Relationships>
</file>

<file path=ppt/slides/_rels/slide67.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notesSlide" Target="../notesSlides/notesSlide10.xml"/><Relationship Id="rId1" Type="http://schemas.openxmlformats.org/officeDocument/2006/relationships/slideLayout" Target="../slideLayouts/slideLayout16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7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76.xml"/></Relationships>
</file>

<file path=ppt/slides/_rels/slide7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7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slide" Target="slide27.xml"/><Relationship Id="rId18" Type="http://schemas.openxmlformats.org/officeDocument/2006/relationships/slide" Target="slide61.xml"/><Relationship Id="rId26" Type="http://schemas.openxmlformats.org/officeDocument/2006/relationships/slide" Target="slide65.xml"/><Relationship Id="rId3" Type="http://schemas.openxmlformats.org/officeDocument/2006/relationships/audio" Target="../media/audio1.wav"/><Relationship Id="rId21" Type="http://schemas.openxmlformats.org/officeDocument/2006/relationships/slide" Target="slide48.xml"/><Relationship Id="rId7" Type="http://schemas.openxmlformats.org/officeDocument/2006/relationships/slide" Target="slide7.xml"/><Relationship Id="rId12" Type="http://schemas.openxmlformats.org/officeDocument/2006/relationships/slide" Target="slide36.xml"/><Relationship Id="rId17" Type="http://schemas.openxmlformats.org/officeDocument/2006/relationships/slide" Target="slide45.xml"/><Relationship Id="rId25" Type="http://schemas.openxmlformats.org/officeDocument/2006/relationships/slide" Target="slide49.xml"/><Relationship Id="rId2" Type="http://schemas.openxmlformats.org/officeDocument/2006/relationships/slideLayout" Target="../slideLayouts/slideLayout139.xml"/><Relationship Id="rId16" Type="http://schemas.openxmlformats.org/officeDocument/2006/relationships/slide" Target="slide30.xml"/><Relationship Id="rId20" Type="http://schemas.openxmlformats.org/officeDocument/2006/relationships/slide" Target="slide38.xml"/><Relationship Id="rId29" Type="http://schemas.openxmlformats.org/officeDocument/2006/relationships/slide" Target="slide51.xml"/><Relationship Id="rId1" Type="http://schemas.openxmlformats.org/officeDocument/2006/relationships/vmlDrawing" Target="../drawings/vmlDrawing1.vml"/><Relationship Id="rId6" Type="http://schemas.openxmlformats.org/officeDocument/2006/relationships/slide" Target="slide5.xml"/><Relationship Id="rId11" Type="http://schemas.openxmlformats.org/officeDocument/2006/relationships/slide" Target="slide23.xml"/><Relationship Id="rId24" Type="http://schemas.openxmlformats.org/officeDocument/2006/relationships/slide" Target="slide40.xml"/><Relationship Id="rId5" Type="http://schemas.openxmlformats.org/officeDocument/2006/relationships/image" Target="../media/image19.wmf"/><Relationship Id="rId15" Type="http://schemas.openxmlformats.org/officeDocument/2006/relationships/slide" Target="slide21.xml"/><Relationship Id="rId23" Type="http://schemas.openxmlformats.org/officeDocument/2006/relationships/slide" Target="slide24.xml"/><Relationship Id="rId28" Type="http://schemas.openxmlformats.org/officeDocument/2006/relationships/slide" Target="slide33.xml"/><Relationship Id="rId10" Type="http://schemas.openxmlformats.org/officeDocument/2006/relationships/slide" Target="slide17.xml"/><Relationship Id="rId19" Type="http://schemas.openxmlformats.org/officeDocument/2006/relationships/slide" Target="slide19.xml"/><Relationship Id="rId31" Type="http://schemas.openxmlformats.org/officeDocument/2006/relationships/slide" Target="slide20.xml"/><Relationship Id="rId4" Type="http://schemas.openxmlformats.org/officeDocument/2006/relationships/oleObject" Target="../embeddings/oleObject1.bin"/><Relationship Id="rId9" Type="http://schemas.openxmlformats.org/officeDocument/2006/relationships/slide" Target="slide14.xml"/><Relationship Id="rId14" Type="http://schemas.openxmlformats.org/officeDocument/2006/relationships/slide" Target="slide56.xml"/><Relationship Id="rId22" Type="http://schemas.openxmlformats.org/officeDocument/2006/relationships/slide" Target="slide63.xml"/><Relationship Id="rId27" Type="http://schemas.openxmlformats.org/officeDocument/2006/relationships/slide" Target="slide3.xml"/><Relationship Id="rId30" Type="http://schemas.openxmlformats.org/officeDocument/2006/relationships/slide" Target="slide6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Four Years </a:t>
            </a:r>
            <a:br>
              <a:rPr lang="en-US" dirty="0"/>
            </a:br>
            <a:r>
              <a:rPr lang="en-US" dirty="0"/>
              <a:t>of Head Fakes </a:t>
            </a:r>
          </a:p>
        </p:txBody>
      </p:sp>
      <p:sp>
        <p:nvSpPr>
          <p:cNvPr id="3" name="Subtitle 2"/>
          <p:cNvSpPr>
            <a:spLocks noGrp="1"/>
          </p:cNvSpPr>
          <p:nvPr>
            <p:ph type="subTitle" idx="1"/>
          </p:nvPr>
        </p:nvSpPr>
        <p:spPr>
          <a:xfrm>
            <a:off x="2692398" y="3727935"/>
            <a:ext cx="6815669" cy="1320802"/>
          </a:xfrm>
        </p:spPr>
        <p:txBody>
          <a:bodyPr/>
          <a:lstStyle/>
          <a:p>
            <a:r>
              <a:rPr lang="en-US" dirty="0"/>
              <a:t>Spoons, </a:t>
            </a:r>
            <a:r>
              <a:rPr lang="en-US" dirty="0" err="1"/>
              <a:t>Chiffarobes</a:t>
            </a:r>
            <a:r>
              <a:rPr lang="en-US" dirty="0"/>
              <a:t>, Scuppernongs, Monsters, Myths, Murder, Miasmas, Adventure, Adversity, Anti-hero, Gerunds</a:t>
            </a:r>
          </a:p>
          <a:p>
            <a:r>
              <a:rPr lang="en-US" dirty="0"/>
              <a:t>and Mick Jenkins</a:t>
            </a:r>
          </a:p>
        </p:txBody>
      </p:sp>
    </p:spTree>
    <p:extLst>
      <p:ext uri="{BB962C8B-B14F-4D97-AF65-F5344CB8AC3E}">
        <p14:creationId xmlns:p14="http://schemas.microsoft.com/office/powerpoint/2010/main" val="4001721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a:t>Night</a:t>
            </a:r>
          </a:p>
        </p:txBody>
      </p:sp>
      <p:sp>
        <p:nvSpPr>
          <p:cNvPr id="3" name="Content Placeholder 2"/>
          <p:cNvSpPr>
            <a:spLocks noGrp="1"/>
          </p:cNvSpPr>
          <p:nvPr>
            <p:ph idx="1"/>
          </p:nvPr>
        </p:nvSpPr>
        <p:spPr/>
        <p:txBody>
          <a:bodyPr/>
          <a:lstStyle/>
          <a:p>
            <a:pPr lvl="0">
              <a:buClr>
                <a:srgbClr val="B15E28"/>
              </a:buClr>
            </a:pPr>
            <a:r>
              <a:rPr lang="en-US" sz="3200" b="1" dirty="0">
                <a:solidFill>
                  <a:prstClr val="black">
                    <a:lumMod val="85000"/>
                    <a:lumOff val="15000"/>
                  </a:prstClr>
                </a:solidFill>
              </a:rPr>
              <a:t>Hidden Curriculum:</a:t>
            </a:r>
          </a:p>
          <a:p>
            <a:pPr lvl="1">
              <a:buClr>
                <a:srgbClr val="B15E28"/>
              </a:buClr>
            </a:pPr>
            <a:r>
              <a:rPr lang="en-US" sz="2800" b="1" dirty="0">
                <a:solidFill>
                  <a:prstClr val="black">
                    <a:lumMod val="85000"/>
                    <a:lumOff val="15000"/>
                  </a:prstClr>
                </a:solidFill>
              </a:rPr>
              <a:t>The real and physical dangers of not caring</a:t>
            </a:r>
          </a:p>
          <a:p>
            <a:pPr lvl="1">
              <a:buClr>
                <a:srgbClr val="B15E28"/>
              </a:buClr>
            </a:pPr>
            <a:r>
              <a:rPr lang="en-US" sz="2800" b="1" dirty="0">
                <a:solidFill>
                  <a:prstClr val="black">
                    <a:lumMod val="85000"/>
                    <a:lumOff val="15000"/>
                  </a:prstClr>
                </a:solidFill>
              </a:rPr>
              <a:t>The dangers of forgetting history</a:t>
            </a:r>
          </a:p>
          <a:p>
            <a:pPr lvl="1">
              <a:buClr>
                <a:srgbClr val="B15E28"/>
              </a:buClr>
            </a:pPr>
            <a:r>
              <a:rPr lang="en-US" sz="2800" b="1" dirty="0">
                <a:solidFill>
                  <a:prstClr val="black">
                    <a:lumMod val="85000"/>
                    <a:lumOff val="15000"/>
                  </a:prstClr>
                </a:solidFill>
              </a:rPr>
              <a:t>The importance of understanding your government</a:t>
            </a:r>
          </a:p>
          <a:p>
            <a:pPr lvl="1">
              <a:buClr>
                <a:srgbClr val="B15E28"/>
              </a:buClr>
            </a:pPr>
            <a:r>
              <a:rPr lang="en-US" sz="2800" b="1" dirty="0">
                <a:solidFill>
                  <a:prstClr val="black">
                    <a:lumMod val="85000"/>
                    <a:lumOff val="15000"/>
                  </a:prstClr>
                </a:solidFill>
              </a:rPr>
              <a:t>How scapegoating a group of people can lead to horrors</a:t>
            </a:r>
          </a:p>
        </p:txBody>
      </p:sp>
    </p:spTree>
    <p:extLst>
      <p:ext uri="{BB962C8B-B14F-4D97-AF65-F5344CB8AC3E}">
        <p14:creationId xmlns:p14="http://schemas.microsoft.com/office/powerpoint/2010/main" val="1095052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Content Placeholder 2"/>
          <p:cNvSpPr>
            <a:spLocks noGrp="1"/>
          </p:cNvSpPr>
          <p:nvPr>
            <p:ph idx="1"/>
          </p:nvPr>
        </p:nvSpPr>
        <p:spPr>
          <a:xfrm>
            <a:off x="0" y="0"/>
            <a:ext cx="12192000" cy="6858000"/>
          </a:xfrm>
        </p:spPr>
        <p:txBody>
          <a:bodyPr>
            <a:normAutofit fontScale="92500" lnSpcReduction="10000"/>
          </a:bodyPr>
          <a:lstStyle/>
          <a:p>
            <a:pPr marL="0" indent="0">
              <a:buNone/>
            </a:pPr>
            <a:r>
              <a:rPr lang="en-US" sz="3200" b="1" dirty="0">
                <a:solidFill>
                  <a:schemeClr val="tx1"/>
                </a:solidFill>
              </a:rPr>
              <a:t>	I willed myself to stay awake, but the rain was so soft and the room was so warm and his voice was so deep and his knee was so snug that I slept. </a:t>
            </a:r>
          </a:p>
          <a:p>
            <a:pPr marL="0" indent="0">
              <a:buNone/>
            </a:pPr>
            <a:endParaRPr lang="en-US" sz="3200" b="1" dirty="0">
              <a:solidFill>
                <a:schemeClr val="tx1"/>
              </a:solidFill>
            </a:endParaRPr>
          </a:p>
          <a:p>
            <a:pPr marL="0" indent="0">
              <a:buNone/>
            </a:pPr>
            <a:r>
              <a:rPr lang="en-US" sz="3200" b="1" dirty="0">
                <a:solidFill>
                  <a:schemeClr val="tx1"/>
                </a:solidFill>
              </a:rPr>
              <a:t>	Seconds later, it seemed, his shoe was gently nudging my ribs. He lifted me to my feet and walked me to my room. “Heard every word you said,” I muttered. “…wasn’t sleep at all, ‘s about a ship an’ Three-Fingered Fred ‘n’ Stoner’s Boy…” </a:t>
            </a:r>
          </a:p>
          <a:p>
            <a:pPr marL="0" indent="0">
              <a:buNone/>
            </a:pPr>
            <a:endParaRPr lang="en-US" sz="3200" b="1" dirty="0">
              <a:solidFill>
                <a:schemeClr val="tx1"/>
              </a:solidFill>
            </a:endParaRPr>
          </a:p>
          <a:p>
            <a:pPr marL="0" indent="0">
              <a:buNone/>
            </a:pPr>
            <a:r>
              <a:rPr lang="en-US" sz="3200" b="1" dirty="0">
                <a:solidFill>
                  <a:schemeClr val="tx1"/>
                </a:solidFill>
              </a:rPr>
              <a:t>	He unhooked my overalls, leaned me against him, and pulled them off. He held me up with one hand and reached for my pajamas with the other. </a:t>
            </a:r>
          </a:p>
          <a:p>
            <a:pPr marL="0" indent="0">
              <a:buNone/>
            </a:pPr>
            <a:endParaRPr lang="en-US" sz="3200" b="1" dirty="0">
              <a:solidFill>
                <a:schemeClr val="tx1"/>
              </a:solidFill>
            </a:endParaRPr>
          </a:p>
          <a:p>
            <a:pPr marL="0" indent="0">
              <a:buNone/>
            </a:pPr>
            <a:r>
              <a:rPr lang="en-US" sz="3200" b="1" dirty="0">
                <a:solidFill>
                  <a:schemeClr val="tx1"/>
                </a:solidFill>
              </a:rPr>
              <a:t>	“Yeah, an‘ they all thought it was Stoner’s Boy </a:t>
            </a:r>
            <a:r>
              <a:rPr lang="en-US" sz="3200" b="1" dirty="0" err="1">
                <a:solidFill>
                  <a:schemeClr val="tx1"/>
                </a:solidFill>
              </a:rPr>
              <a:t>messin</a:t>
            </a:r>
            <a:r>
              <a:rPr lang="en-US" sz="3200" b="1" dirty="0">
                <a:solidFill>
                  <a:schemeClr val="tx1"/>
                </a:solidFill>
              </a:rPr>
              <a:t>’ up their clubhouse an‘ </a:t>
            </a:r>
            <a:r>
              <a:rPr lang="en-US" sz="3200" b="1" dirty="0" err="1">
                <a:solidFill>
                  <a:schemeClr val="tx1"/>
                </a:solidFill>
              </a:rPr>
              <a:t>throwin</a:t>
            </a:r>
            <a:r>
              <a:rPr lang="en-US" sz="3200" b="1" dirty="0">
                <a:solidFill>
                  <a:schemeClr val="tx1"/>
                </a:solidFill>
              </a:rPr>
              <a:t>’ ink all over it an‘…”</a:t>
            </a:r>
          </a:p>
        </p:txBody>
      </p:sp>
    </p:spTree>
    <p:extLst>
      <p:ext uri="{BB962C8B-B14F-4D97-AF65-F5344CB8AC3E}">
        <p14:creationId xmlns:p14="http://schemas.microsoft.com/office/powerpoint/2010/main" val="696118579"/>
      </p:ext>
    </p:extLst>
  </p:cSld>
  <p:clrMapOvr>
    <a:masterClrMapping/>
  </p:clrMapOvr>
  <mc:AlternateContent xmlns:mc="http://schemas.openxmlformats.org/markup-compatibility/2006" xmlns:p14="http://schemas.microsoft.com/office/powerpoint/2010/main">
    <mc:Choice Requires="p14">
      <p:transition spd="slow">
        <p14:glitter dir="r" pattern="hexagon"/>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Content Placeholder 2"/>
          <p:cNvSpPr>
            <a:spLocks noGrp="1"/>
          </p:cNvSpPr>
          <p:nvPr>
            <p:ph idx="1"/>
          </p:nvPr>
        </p:nvSpPr>
        <p:spPr>
          <a:xfrm>
            <a:off x="0" y="0"/>
            <a:ext cx="12192000" cy="6858000"/>
          </a:xfrm>
        </p:spPr>
        <p:txBody>
          <a:bodyPr>
            <a:normAutofit/>
          </a:bodyPr>
          <a:lstStyle/>
          <a:p>
            <a:pPr marL="0" indent="0">
              <a:buNone/>
            </a:pPr>
            <a:r>
              <a:rPr lang="en-US" sz="3200" b="1" dirty="0">
                <a:solidFill>
                  <a:schemeClr val="tx1"/>
                </a:solidFill>
              </a:rPr>
              <a:t>	He guided me to the bed and sat me down. He lifted my legs and put me under the cover. </a:t>
            </a:r>
          </a:p>
          <a:p>
            <a:pPr marL="0" indent="0">
              <a:buNone/>
            </a:pPr>
            <a:endParaRPr lang="en-US" sz="3200" b="1" dirty="0">
              <a:solidFill>
                <a:schemeClr val="tx1"/>
              </a:solidFill>
            </a:endParaRPr>
          </a:p>
          <a:p>
            <a:pPr marL="0" indent="0">
              <a:buNone/>
            </a:pPr>
            <a:r>
              <a:rPr lang="en-US" sz="3200" b="1" dirty="0">
                <a:solidFill>
                  <a:schemeClr val="tx1"/>
                </a:solidFill>
              </a:rPr>
              <a:t>	“An‘ they chased him ’n‘ never could catch him ’cause they didn’t know what he looked like, an‘ Atticus, when they finally saw him, why he hadn’t done any of those things… Atticus, he was real nice…”</a:t>
            </a:r>
          </a:p>
        </p:txBody>
      </p:sp>
    </p:spTree>
    <p:extLst>
      <p:ext uri="{BB962C8B-B14F-4D97-AF65-F5344CB8AC3E}">
        <p14:creationId xmlns:p14="http://schemas.microsoft.com/office/powerpoint/2010/main" val="2061777639"/>
      </p:ext>
    </p:extLst>
  </p:cSld>
  <p:clrMapOvr>
    <a:masterClrMapping/>
  </p:clrMapOvr>
  <mc:AlternateContent xmlns:mc="http://schemas.openxmlformats.org/markup-compatibility/2006" xmlns:p14="http://schemas.microsoft.com/office/powerpoint/2010/main">
    <mc:Choice Requires="p14">
      <p:transition spd="slow">
        <p14:glitter dir="r" pattern="hexagon"/>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Content Placeholder 2"/>
          <p:cNvSpPr>
            <a:spLocks noGrp="1"/>
          </p:cNvSpPr>
          <p:nvPr>
            <p:ph idx="1"/>
          </p:nvPr>
        </p:nvSpPr>
        <p:spPr>
          <a:xfrm>
            <a:off x="0" y="0"/>
            <a:ext cx="12192000" cy="6858000"/>
          </a:xfrm>
        </p:spPr>
        <p:txBody>
          <a:bodyPr>
            <a:normAutofit/>
          </a:bodyPr>
          <a:lstStyle/>
          <a:p>
            <a:pPr marL="0" indent="0">
              <a:buNone/>
            </a:pPr>
            <a:r>
              <a:rPr lang="en-US" sz="3200" b="1" dirty="0">
                <a:solidFill>
                  <a:schemeClr val="tx1"/>
                </a:solidFill>
              </a:rPr>
              <a:t>	His hands were under my chin, pulling up the cover, tucking it around me. </a:t>
            </a:r>
          </a:p>
          <a:p>
            <a:pPr marL="0" indent="0">
              <a:buNone/>
            </a:pPr>
            <a:endParaRPr lang="en-US" sz="3200" b="1" dirty="0">
              <a:solidFill>
                <a:schemeClr val="tx1"/>
              </a:solidFill>
            </a:endParaRPr>
          </a:p>
          <a:p>
            <a:pPr marL="0" indent="0">
              <a:buNone/>
            </a:pPr>
            <a:r>
              <a:rPr lang="en-US" sz="3200" b="1" dirty="0">
                <a:solidFill>
                  <a:schemeClr val="tx1"/>
                </a:solidFill>
              </a:rPr>
              <a:t>	“Most people are, Scout, when you finally see them.” </a:t>
            </a:r>
          </a:p>
          <a:p>
            <a:pPr marL="0" indent="0">
              <a:buNone/>
            </a:pPr>
            <a:endParaRPr lang="en-US" sz="3200" b="1" dirty="0">
              <a:solidFill>
                <a:schemeClr val="tx1"/>
              </a:solidFill>
            </a:endParaRPr>
          </a:p>
          <a:p>
            <a:pPr marL="0" indent="0">
              <a:buNone/>
            </a:pPr>
            <a:r>
              <a:rPr lang="en-US" sz="3200" b="1" dirty="0">
                <a:solidFill>
                  <a:schemeClr val="tx1"/>
                </a:solidFill>
              </a:rPr>
              <a:t>	He turned out the light and went into </a:t>
            </a:r>
            <a:r>
              <a:rPr lang="en-US" sz="3200" b="1" dirty="0" err="1">
                <a:solidFill>
                  <a:schemeClr val="tx1"/>
                </a:solidFill>
              </a:rPr>
              <a:t>Jem’s</a:t>
            </a:r>
            <a:r>
              <a:rPr lang="en-US" sz="3200" b="1" dirty="0">
                <a:solidFill>
                  <a:schemeClr val="tx1"/>
                </a:solidFill>
              </a:rPr>
              <a:t> room. He would be there all night, and he would be there when </a:t>
            </a:r>
            <a:r>
              <a:rPr lang="en-US" sz="3200" b="1" dirty="0" err="1">
                <a:solidFill>
                  <a:schemeClr val="tx1"/>
                </a:solidFill>
              </a:rPr>
              <a:t>Jem</a:t>
            </a:r>
            <a:r>
              <a:rPr lang="en-US" sz="3200" b="1" dirty="0">
                <a:solidFill>
                  <a:schemeClr val="tx1"/>
                </a:solidFill>
              </a:rPr>
              <a:t> waked up in the morning.</a:t>
            </a:r>
          </a:p>
        </p:txBody>
      </p:sp>
    </p:spTree>
    <p:extLst>
      <p:ext uri="{BB962C8B-B14F-4D97-AF65-F5344CB8AC3E}">
        <p14:creationId xmlns:p14="http://schemas.microsoft.com/office/powerpoint/2010/main" val="3945180855"/>
      </p:ext>
    </p:extLst>
  </p:cSld>
  <p:clrMapOvr>
    <a:masterClrMapping/>
  </p:clrMapOvr>
  <mc:AlternateContent xmlns:mc="http://schemas.openxmlformats.org/markup-compatibility/2006" xmlns:p14="http://schemas.microsoft.com/office/powerpoint/2010/main">
    <mc:Choice Requires="p14">
      <p:transition spd="slow">
        <p14:glitter dir="r" pattern="hexagon"/>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a:t>To Kill a Mockingbird</a:t>
            </a:r>
          </a:p>
        </p:txBody>
      </p:sp>
      <p:sp>
        <p:nvSpPr>
          <p:cNvPr id="3" name="Content Placeholder 2"/>
          <p:cNvSpPr>
            <a:spLocks noGrp="1"/>
          </p:cNvSpPr>
          <p:nvPr>
            <p:ph idx="1"/>
          </p:nvPr>
        </p:nvSpPr>
        <p:spPr/>
        <p:txBody>
          <a:bodyPr>
            <a:normAutofit fontScale="92500" lnSpcReduction="20000"/>
          </a:bodyPr>
          <a:lstStyle/>
          <a:p>
            <a:pPr lvl="0">
              <a:buClr>
                <a:srgbClr val="B15E28"/>
              </a:buClr>
            </a:pPr>
            <a:r>
              <a:rPr lang="en-US" sz="3200" b="1" dirty="0">
                <a:solidFill>
                  <a:prstClr val="black">
                    <a:lumMod val="85000"/>
                    <a:lumOff val="15000"/>
                  </a:prstClr>
                </a:solidFill>
              </a:rPr>
              <a:t>Hidden Curriculum:</a:t>
            </a:r>
          </a:p>
          <a:p>
            <a:pPr lvl="1">
              <a:buClr>
                <a:srgbClr val="B15E28"/>
              </a:buClr>
            </a:pPr>
            <a:r>
              <a:rPr lang="en-US" sz="2800" b="1" dirty="0">
                <a:solidFill>
                  <a:prstClr val="black">
                    <a:lumMod val="85000"/>
                    <a:lumOff val="15000"/>
                  </a:prstClr>
                </a:solidFill>
              </a:rPr>
              <a:t>What great writing sounds like</a:t>
            </a:r>
          </a:p>
          <a:p>
            <a:pPr lvl="1">
              <a:buClr>
                <a:srgbClr val="B15E28"/>
              </a:buClr>
            </a:pPr>
            <a:r>
              <a:rPr lang="en-US" sz="2800" b="1" dirty="0">
                <a:solidFill>
                  <a:prstClr val="black">
                    <a:lumMod val="85000"/>
                    <a:lumOff val="15000"/>
                  </a:prstClr>
                </a:solidFill>
              </a:rPr>
              <a:t>The importance of not judging a book by its cover</a:t>
            </a:r>
          </a:p>
          <a:p>
            <a:pPr lvl="1">
              <a:buClr>
                <a:srgbClr val="B15E28"/>
              </a:buClr>
            </a:pPr>
            <a:r>
              <a:rPr lang="en-US" sz="2800" b="1" dirty="0">
                <a:solidFill>
                  <a:prstClr val="black">
                    <a:lumMod val="85000"/>
                    <a:lumOff val="15000"/>
                  </a:prstClr>
                </a:solidFill>
              </a:rPr>
              <a:t>The seriousness of the history of Race in the USA</a:t>
            </a:r>
          </a:p>
          <a:p>
            <a:pPr lvl="1">
              <a:buClr>
                <a:srgbClr val="B15E28"/>
              </a:buClr>
            </a:pPr>
            <a:r>
              <a:rPr lang="en-US" sz="2800" b="1" dirty="0">
                <a:solidFill>
                  <a:prstClr val="black">
                    <a:lumMod val="85000"/>
                    <a:lumOff val="15000"/>
                  </a:prstClr>
                </a:solidFill>
              </a:rPr>
              <a:t>The importance of building respectful relationships</a:t>
            </a:r>
          </a:p>
          <a:p>
            <a:pPr lvl="1">
              <a:buClr>
                <a:srgbClr val="B15E28"/>
              </a:buClr>
            </a:pPr>
            <a:r>
              <a:rPr lang="en-US" sz="2800" b="1" dirty="0">
                <a:solidFill>
                  <a:prstClr val="black">
                    <a:lumMod val="85000"/>
                    <a:lumOff val="15000"/>
                  </a:prstClr>
                </a:solidFill>
              </a:rPr>
              <a:t>Why not to dress up in a Ham costume</a:t>
            </a:r>
          </a:p>
          <a:p>
            <a:pPr lvl="1">
              <a:buClr>
                <a:srgbClr val="B15E28"/>
              </a:buClr>
            </a:pPr>
            <a:r>
              <a:rPr lang="en-US" sz="2800" b="1" dirty="0">
                <a:solidFill>
                  <a:prstClr val="black">
                    <a:lumMod val="85000"/>
                    <a:lumOff val="15000"/>
                  </a:prstClr>
                </a:solidFill>
              </a:rPr>
              <a:t>The word Scuppernongs… pretty much</a:t>
            </a:r>
          </a:p>
        </p:txBody>
      </p:sp>
    </p:spTree>
    <p:extLst>
      <p:ext uri="{BB962C8B-B14F-4D97-AF65-F5344CB8AC3E}">
        <p14:creationId xmlns:p14="http://schemas.microsoft.com/office/powerpoint/2010/main" val="3538170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deviantart.com/download/123591103/CoN___Balcony_Scene_by_chiemiange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86296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6200" y="4953000"/>
            <a:ext cx="8229600" cy="1600200"/>
          </a:xfrm>
        </p:spPr>
        <p:txBody>
          <a:bodyPr/>
          <a:lstStyle/>
          <a:p>
            <a:r>
              <a:rPr lang="en-US" sz="6000" b="1" dirty="0">
                <a:solidFill>
                  <a:srgbClr val="FF0000"/>
                </a:solidFill>
                <a:effectLst/>
              </a:rPr>
              <a:t>ACT 2</a:t>
            </a:r>
            <a:br>
              <a:rPr lang="en-US" sz="6000" b="1" dirty="0">
                <a:solidFill>
                  <a:srgbClr val="FF0000"/>
                </a:solidFill>
                <a:effectLst/>
              </a:rPr>
            </a:br>
            <a:r>
              <a:rPr lang="en-US" sz="6000" b="1" dirty="0">
                <a:solidFill>
                  <a:srgbClr val="FF0000"/>
                </a:solidFill>
              </a:rPr>
              <a:t>Scene Two</a:t>
            </a:r>
          </a:p>
        </p:txBody>
      </p:sp>
    </p:spTree>
    <p:extLst>
      <p:ext uri="{BB962C8B-B14F-4D97-AF65-F5344CB8AC3E}">
        <p14:creationId xmlns:p14="http://schemas.microsoft.com/office/powerpoint/2010/main" val="36363611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5943600" cy="6858000"/>
          </a:xfrm>
        </p:spPr>
        <p:txBody>
          <a:bodyPr>
            <a:normAutofit fontScale="92500" lnSpcReduction="20000"/>
          </a:bodyPr>
          <a:lstStyle/>
          <a:p>
            <a:pPr marL="0" indent="0">
              <a:buNone/>
            </a:pPr>
            <a:r>
              <a:rPr lang="en-US" b="1" dirty="0">
                <a:solidFill>
                  <a:schemeClr val="tx1"/>
                </a:solidFill>
              </a:rPr>
              <a:t>JULIET</a:t>
            </a:r>
          </a:p>
          <a:p>
            <a:pPr marL="0" indent="0">
              <a:buNone/>
            </a:pPr>
            <a:r>
              <a:rPr lang="en-US" b="1" dirty="0">
                <a:solidFill>
                  <a:schemeClr val="tx1"/>
                </a:solidFill>
              </a:rPr>
              <a:t>Ay me!</a:t>
            </a:r>
          </a:p>
          <a:p>
            <a:pPr marL="0" indent="0">
              <a:buNone/>
            </a:pPr>
            <a:endParaRPr lang="en-US" b="1" dirty="0">
              <a:solidFill>
                <a:schemeClr val="tx1"/>
              </a:solidFill>
            </a:endParaRPr>
          </a:p>
          <a:p>
            <a:pPr marL="0" indent="0">
              <a:buNone/>
            </a:pPr>
            <a:r>
              <a:rPr lang="en-US" b="1" dirty="0">
                <a:solidFill>
                  <a:schemeClr val="tx1"/>
                </a:solidFill>
              </a:rPr>
              <a:t>ROMEO</a:t>
            </a:r>
          </a:p>
          <a:p>
            <a:pPr marL="0" indent="0">
              <a:buNone/>
            </a:pPr>
            <a:r>
              <a:rPr lang="en-US" b="1" dirty="0">
                <a:solidFill>
                  <a:schemeClr val="tx1"/>
                </a:solidFill>
              </a:rPr>
              <a:t>(aside) She speaks.</a:t>
            </a:r>
          </a:p>
          <a:p>
            <a:pPr marL="0" indent="0">
              <a:buNone/>
            </a:pPr>
            <a:r>
              <a:rPr lang="en-US" b="1" dirty="0">
                <a:solidFill>
                  <a:schemeClr val="tx1"/>
                </a:solidFill>
              </a:rPr>
              <a:t>O, speak again, bright angel! For thou art</a:t>
            </a:r>
          </a:p>
          <a:p>
            <a:pPr marL="0" indent="0">
              <a:buNone/>
            </a:pPr>
            <a:r>
              <a:rPr lang="en-US" b="1" dirty="0">
                <a:solidFill>
                  <a:schemeClr val="tx1"/>
                </a:solidFill>
              </a:rPr>
              <a:t>As glorious to this </a:t>
            </a:r>
            <a:r>
              <a:rPr lang="en-US" b="1" dirty="0">
                <a:solidFill>
                  <a:srgbClr val="00B0F0"/>
                </a:solidFill>
              </a:rPr>
              <a:t>night</a:t>
            </a:r>
            <a:r>
              <a:rPr lang="en-US" b="1" dirty="0">
                <a:solidFill>
                  <a:schemeClr val="tx1"/>
                </a:solidFill>
              </a:rPr>
              <a:t>, being o'er my </a:t>
            </a:r>
            <a:r>
              <a:rPr lang="en-US" b="1" dirty="0">
                <a:solidFill>
                  <a:srgbClr val="00B0F0"/>
                </a:solidFill>
              </a:rPr>
              <a:t>head</a:t>
            </a:r>
            <a:r>
              <a:rPr lang="en-US" b="1" dirty="0">
                <a:solidFill>
                  <a:schemeClr val="tx1"/>
                </a:solidFill>
              </a:rPr>
              <a:t>,</a:t>
            </a:r>
          </a:p>
          <a:p>
            <a:pPr marL="0" indent="0">
              <a:buNone/>
            </a:pPr>
            <a:r>
              <a:rPr lang="en-US" b="1" dirty="0">
                <a:solidFill>
                  <a:schemeClr val="tx1"/>
                </a:solidFill>
              </a:rPr>
              <a:t>As is a </a:t>
            </a:r>
            <a:r>
              <a:rPr lang="en-US" b="1" dirty="0" err="1">
                <a:solidFill>
                  <a:schemeClr val="tx1"/>
                </a:solidFill>
              </a:rPr>
              <a:t>wingèd</a:t>
            </a:r>
            <a:r>
              <a:rPr lang="en-US" b="1" dirty="0">
                <a:solidFill>
                  <a:schemeClr val="tx1"/>
                </a:solidFill>
              </a:rPr>
              <a:t> messenger of heaven</a:t>
            </a:r>
          </a:p>
          <a:p>
            <a:pPr marL="0" indent="0">
              <a:buNone/>
            </a:pPr>
            <a:r>
              <a:rPr lang="en-US" b="1" dirty="0">
                <a:solidFill>
                  <a:schemeClr val="tx1"/>
                </a:solidFill>
              </a:rPr>
              <a:t>Unto the white, </a:t>
            </a:r>
            <a:r>
              <a:rPr lang="en-US" b="1" dirty="0" err="1">
                <a:solidFill>
                  <a:schemeClr val="tx1"/>
                </a:solidFill>
              </a:rPr>
              <a:t>upturnèd</a:t>
            </a:r>
            <a:r>
              <a:rPr lang="en-US" b="1" dirty="0">
                <a:solidFill>
                  <a:schemeClr val="tx1"/>
                </a:solidFill>
              </a:rPr>
              <a:t>, wondering eyes</a:t>
            </a:r>
          </a:p>
          <a:p>
            <a:pPr marL="0" indent="0">
              <a:buNone/>
            </a:pPr>
            <a:r>
              <a:rPr lang="en-US" b="1" dirty="0">
                <a:solidFill>
                  <a:schemeClr val="tx1"/>
                </a:solidFill>
              </a:rPr>
              <a:t>Of mortals that fall back to gaze on him</a:t>
            </a:r>
          </a:p>
          <a:p>
            <a:pPr marL="0" indent="0">
              <a:buNone/>
            </a:pPr>
            <a:r>
              <a:rPr lang="en-US" b="1" dirty="0">
                <a:solidFill>
                  <a:schemeClr val="tx1"/>
                </a:solidFill>
              </a:rPr>
              <a:t>When he bestrides the lazy-puffing clouds</a:t>
            </a:r>
          </a:p>
          <a:p>
            <a:pPr marL="0" indent="0">
              <a:buNone/>
            </a:pPr>
            <a:r>
              <a:rPr lang="en-US" b="1" dirty="0">
                <a:solidFill>
                  <a:schemeClr val="tx1"/>
                </a:solidFill>
              </a:rPr>
              <a:t>And sails upon the bosom of the air.</a:t>
            </a:r>
          </a:p>
          <a:p>
            <a:pPr marL="0" indent="0">
              <a:buNone/>
            </a:pPr>
            <a:endParaRPr lang="en-US" b="1" dirty="0">
              <a:solidFill>
                <a:schemeClr val="tx1"/>
              </a:solidFill>
            </a:endParaRPr>
          </a:p>
          <a:p>
            <a:pPr marL="0" indent="0">
              <a:buNone/>
            </a:pPr>
            <a:r>
              <a:rPr lang="en-US" b="1" dirty="0">
                <a:solidFill>
                  <a:schemeClr val="tx1"/>
                </a:solidFill>
              </a:rPr>
              <a:t>JULIET</a:t>
            </a:r>
          </a:p>
          <a:p>
            <a:pPr marL="0" indent="0">
              <a:buNone/>
            </a:pPr>
            <a:r>
              <a:rPr lang="en-US" b="1" dirty="0">
                <a:solidFill>
                  <a:srgbClr val="00B0F0"/>
                </a:solidFill>
              </a:rPr>
              <a:t>O Romeo, Romeo! Wherefore art thou Romeo?</a:t>
            </a:r>
          </a:p>
          <a:p>
            <a:pPr marL="0" indent="0">
              <a:buNone/>
            </a:pPr>
            <a:r>
              <a:rPr lang="en-US" b="1" dirty="0">
                <a:solidFill>
                  <a:srgbClr val="00B0F0"/>
                </a:solidFill>
              </a:rPr>
              <a:t>Deny thy father and refuse thy name.</a:t>
            </a:r>
          </a:p>
          <a:p>
            <a:pPr marL="0" indent="0">
              <a:buNone/>
            </a:pPr>
            <a:r>
              <a:rPr lang="en-US" b="1" dirty="0">
                <a:solidFill>
                  <a:srgbClr val="00B0F0"/>
                </a:solidFill>
              </a:rPr>
              <a:t>Or, if thou wilt not, be but sworn my love,</a:t>
            </a:r>
          </a:p>
          <a:p>
            <a:pPr marL="0" indent="0">
              <a:buNone/>
            </a:pPr>
            <a:r>
              <a:rPr lang="en-US" b="1" dirty="0">
                <a:solidFill>
                  <a:srgbClr val="00B0F0"/>
                </a:solidFill>
              </a:rPr>
              <a:t>And I’ll no longer be a Capulet.</a:t>
            </a:r>
          </a:p>
        </p:txBody>
      </p:sp>
      <p:sp>
        <p:nvSpPr>
          <p:cNvPr id="4" name="Content Placeholder 2"/>
          <p:cNvSpPr txBox="1">
            <a:spLocks/>
          </p:cNvSpPr>
          <p:nvPr/>
        </p:nvSpPr>
        <p:spPr>
          <a:xfrm>
            <a:off x="6096000" y="-42005"/>
            <a:ext cx="6096000" cy="6858000"/>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buNone/>
            </a:pPr>
            <a:r>
              <a:rPr lang="en-US" b="1" dirty="0">
                <a:solidFill>
                  <a:prstClr val="black"/>
                </a:solidFill>
              </a:rPr>
              <a:t>JULIET</a:t>
            </a:r>
          </a:p>
          <a:p>
            <a:pPr marL="0" indent="0">
              <a:buNone/>
            </a:pPr>
            <a:r>
              <a:rPr lang="en-US" b="1" dirty="0">
                <a:solidFill>
                  <a:prstClr val="black"/>
                </a:solidFill>
              </a:rPr>
              <a:t>Oh, my!</a:t>
            </a:r>
          </a:p>
          <a:p>
            <a:pPr marL="0" indent="0">
              <a:buNone/>
            </a:pPr>
            <a:endParaRPr lang="en-US" b="1" dirty="0">
              <a:solidFill>
                <a:prstClr val="black"/>
              </a:solidFill>
            </a:endParaRPr>
          </a:p>
          <a:p>
            <a:pPr marL="0" indent="0">
              <a:buNone/>
            </a:pPr>
            <a:r>
              <a:rPr lang="en-US" b="1" dirty="0">
                <a:solidFill>
                  <a:prstClr val="black"/>
                </a:solidFill>
              </a:rPr>
              <a:t>ROMEO</a:t>
            </a:r>
          </a:p>
          <a:p>
            <a:pPr marL="0" indent="0">
              <a:buNone/>
            </a:pPr>
            <a:r>
              <a:rPr lang="en-US" b="1" dirty="0">
                <a:solidFill>
                  <a:prstClr val="black"/>
                </a:solidFill>
              </a:rPr>
              <a:t>(to himself) She speaks. Oh, speak again, bright </a:t>
            </a:r>
            <a:r>
              <a:rPr lang="en-US" b="1" dirty="0">
                <a:solidFill>
                  <a:srgbClr val="00B0F0"/>
                </a:solidFill>
              </a:rPr>
              <a:t>angel</a:t>
            </a:r>
            <a:r>
              <a:rPr lang="en-US" b="1" dirty="0">
                <a:solidFill>
                  <a:prstClr val="black"/>
                </a:solidFill>
              </a:rPr>
              <a:t>. You are as glorious as an angel tonight. You shine above me, like a winged messenger from </a:t>
            </a:r>
            <a:r>
              <a:rPr lang="en-US" b="1" dirty="0">
                <a:solidFill>
                  <a:srgbClr val="00B0F0"/>
                </a:solidFill>
              </a:rPr>
              <a:t>heaven </a:t>
            </a:r>
            <a:r>
              <a:rPr lang="en-US" b="1" dirty="0">
                <a:solidFill>
                  <a:prstClr val="black"/>
                </a:solidFill>
              </a:rPr>
              <a:t>who makes </a:t>
            </a:r>
            <a:r>
              <a:rPr lang="en-US" b="1" dirty="0">
                <a:solidFill>
                  <a:srgbClr val="00B0F0"/>
                </a:solidFill>
              </a:rPr>
              <a:t>mortal men </a:t>
            </a:r>
            <a:r>
              <a:rPr lang="en-US" b="1" dirty="0">
                <a:solidFill>
                  <a:prstClr val="black"/>
                </a:solidFill>
              </a:rPr>
              <a:t>fall on their backs to look up at the sky, watching the angel walking on the </a:t>
            </a:r>
            <a:r>
              <a:rPr lang="en-US" b="1" dirty="0">
                <a:solidFill>
                  <a:srgbClr val="00B0F0"/>
                </a:solidFill>
              </a:rPr>
              <a:t>clouds </a:t>
            </a:r>
            <a:r>
              <a:rPr lang="en-US" b="1" dirty="0">
                <a:solidFill>
                  <a:prstClr val="black"/>
                </a:solidFill>
              </a:rPr>
              <a:t>and sailing on the </a:t>
            </a:r>
            <a:r>
              <a:rPr lang="en-US" b="1" dirty="0">
                <a:solidFill>
                  <a:srgbClr val="00B0F0"/>
                </a:solidFill>
              </a:rPr>
              <a:t>air.</a:t>
            </a:r>
          </a:p>
          <a:p>
            <a:pPr marL="0" indent="0">
              <a:buNone/>
            </a:pPr>
            <a:endParaRPr lang="en-US" b="1" dirty="0">
              <a:solidFill>
                <a:prstClr val="black"/>
              </a:solidFill>
            </a:endParaRPr>
          </a:p>
          <a:p>
            <a:pPr marL="0" indent="0">
              <a:buNone/>
            </a:pPr>
            <a:r>
              <a:rPr lang="en-US" b="1" dirty="0">
                <a:solidFill>
                  <a:prstClr val="black"/>
                </a:solidFill>
              </a:rPr>
              <a:t>JULIET</a:t>
            </a:r>
          </a:p>
          <a:p>
            <a:pPr marL="0" indent="0">
              <a:buNone/>
            </a:pPr>
            <a:r>
              <a:rPr lang="en-US" b="1" dirty="0">
                <a:solidFill>
                  <a:srgbClr val="00B0F0"/>
                </a:solidFill>
              </a:rPr>
              <a:t>(not knowing ROMEO hears her) Oh, Romeo, Romeo, why do you have to be Romeo? Forget about your father and change your name. Or else, if you won’t change your name, just swear you love me and I’ll stop being a Capulet.</a:t>
            </a:r>
          </a:p>
        </p:txBody>
      </p:sp>
    </p:spTree>
    <p:extLst>
      <p:ext uri="{BB962C8B-B14F-4D97-AF65-F5344CB8AC3E}">
        <p14:creationId xmlns:p14="http://schemas.microsoft.com/office/powerpoint/2010/main" val="29848555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a:t>Romeo and Juliet</a:t>
            </a:r>
          </a:p>
        </p:txBody>
      </p:sp>
      <p:sp>
        <p:nvSpPr>
          <p:cNvPr id="3" name="Content Placeholder 2"/>
          <p:cNvSpPr>
            <a:spLocks noGrp="1"/>
          </p:cNvSpPr>
          <p:nvPr>
            <p:ph idx="1"/>
          </p:nvPr>
        </p:nvSpPr>
        <p:spPr/>
        <p:txBody>
          <a:bodyPr>
            <a:normAutofit lnSpcReduction="10000"/>
          </a:bodyPr>
          <a:lstStyle/>
          <a:p>
            <a:pPr lvl="0">
              <a:buClr>
                <a:srgbClr val="B15E28"/>
              </a:buClr>
            </a:pPr>
            <a:r>
              <a:rPr lang="en-US" sz="3200" b="1" dirty="0">
                <a:solidFill>
                  <a:prstClr val="black">
                    <a:lumMod val="85000"/>
                    <a:lumOff val="15000"/>
                  </a:prstClr>
                </a:solidFill>
              </a:rPr>
              <a:t>Hidden Curriculum:</a:t>
            </a:r>
          </a:p>
          <a:p>
            <a:pPr lvl="1">
              <a:buClr>
                <a:srgbClr val="B15E28"/>
              </a:buClr>
            </a:pPr>
            <a:r>
              <a:rPr lang="en-US" sz="2800" b="1" dirty="0">
                <a:solidFill>
                  <a:prstClr val="black">
                    <a:lumMod val="85000"/>
                    <a:lumOff val="15000"/>
                  </a:prstClr>
                </a:solidFill>
              </a:rPr>
              <a:t>What great writing sounds like</a:t>
            </a:r>
          </a:p>
          <a:p>
            <a:pPr lvl="1">
              <a:buClr>
                <a:srgbClr val="B15E28"/>
              </a:buClr>
            </a:pPr>
            <a:r>
              <a:rPr lang="en-US" sz="2800" b="1" dirty="0">
                <a:solidFill>
                  <a:prstClr val="black">
                    <a:lumMod val="85000"/>
                    <a:lumOff val="15000"/>
                  </a:prstClr>
                </a:solidFill>
              </a:rPr>
              <a:t>The importance of defining what a “good” relationship is vs. a “bad” relationship</a:t>
            </a:r>
          </a:p>
          <a:p>
            <a:pPr lvl="1">
              <a:buClr>
                <a:srgbClr val="B15E28"/>
              </a:buClr>
            </a:pPr>
            <a:r>
              <a:rPr lang="en-US" sz="2800" b="1" dirty="0">
                <a:solidFill>
                  <a:prstClr val="black">
                    <a:lumMod val="85000"/>
                    <a:lumOff val="15000"/>
                  </a:prstClr>
                </a:solidFill>
              </a:rPr>
              <a:t>The importance of good communication in relationships</a:t>
            </a:r>
          </a:p>
          <a:p>
            <a:pPr lvl="2">
              <a:buClr>
                <a:srgbClr val="B15E28"/>
              </a:buClr>
            </a:pPr>
            <a:r>
              <a:rPr lang="en-US" sz="2600" b="1" dirty="0">
                <a:solidFill>
                  <a:prstClr val="black">
                    <a:lumMod val="85000"/>
                    <a:lumOff val="15000"/>
                  </a:prstClr>
                </a:solidFill>
              </a:rPr>
              <a:t>Spoilers, it was not great between R and J :D</a:t>
            </a:r>
          </a:p>
        </p:txBody>
      </p:sp>
    </p:spTree>
    <p:extLst>
      <p:ext uri="{BB962C8B-B14F-4D97-AF65-F5344CB8AC3E}">
        <p14:creationId xmlns:p14="http://schemas.microsoft.com/office/powerpoint/2010/main" val="822194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1828800" y="228601"/>
            <a:ext cx="3962400" cy="608013"/>
          </a:xfrm>
          <a:prstGeom prst="rect">
            <a:avLst/>
          </a:prstGeom>
          <a:solidFill>
            <a:schemeClr val="accent1"/>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empus Sans ITC" panose="04020404030D07020202" pitchFamily="82" charset="0"/>
              </a:defRPr>
            </a:lvl1pPr>
            <a:lvl2pPr marL="742950" indent="-285750" eaLnBrk="0" hangingPunct="0">
              <a:defRPr sz="2400">
                <a:solidFill>
                  <a:schemeClr val="tx1"/>
                </a:solidFill>
                <a:latin typeface="Tempus Sans ITC" panose="04020404030D07020202" pitchFamily="82" charset="0"/>
              </a:defRPr>
            </a:lvl2pPr>
            <a:lvl3pPr marL="1143000" indent="-228600" eaLnBrk="0" hangingPunct="0">
              <a:defRPr sz="2400">
                <a:solidFill>
                  <a:schemeClr val="tx1"/>
                </a:solidFill>
                <a:latin typeface="Tempus Sans ITC" panose="04020404030D07020202" pitchFamily="82" charset="0"/>
              </a:defRPr>
            </a:lvl3pPr>
            <a:lvl4pPr marL="1600200" indent="-228600" eaLnBrk="0" hangingPunct="0">
              <a:defRPr sz="2400">
                <a:solidFill>
                  <a:schemeClr val="tx1"/>
                </a:solidFill>
                <a:latin typeface="Tempus Sans ITC" panose="04020404030D07020202" pitchFamily="82" charset="0"/>
              </a:defRPr>
            </a:lvl4pPr>
            <a:lvl5pPr marL="2057400" indent="-228600" eaLnBrk="0" hangingPunct="0">
              <a:defRPr sz="2400">
                <a:solidFill>
                  <a:schemeClr val="tx1"/>
                </a:solidFill>
                <a:latin typeface="Tempus Sans ITC" panose="04020404030D07020202" pitchFamily="82" charset="0"/>
              </a:defRPr>
            </a:lvl5pPr>
            <a:lvl6pPr marL="2514600" indent="-228600" eaLnBrk="0" fontAlgn="base" hangingPunct="0">
              <a:spcBef>
                <a:spcPct val="0"/>
              </a:spcBef>
              <a:spcAft>
                <a:spcPct val="0"/>
              </a:spcAft>
              <a:defRPr sz="2400">
                <a:solidFill>
                  <a:schemeClr val="tx1"/>
                </a:solidFill>
                <a:latin typeface="Tempus Sans ITC" panose="04020404030D07020202" pitchFamily="82" charset="0"/>
              </a:defRPr>
            </a:lvl6pPr>
            <a:lvl7pPr marL="2971800" indent="-228600" eaLnBrk="0" fontAlgn="base" hangingPunct="0">
              <a:spcBef>
                <a:spcPct val="0"/>
              </a:spcBef>
              <a:spcAft>
                <a:spcPct val="0"/>
              </a:spcAft>
              <a:defRPr sz="2400">
                <a:solidFill>
                  <a:schemeClr val="tx1"/>
                </a:solidFill>
                <a:latin typeface="Tempus Sans ITC" panose="04020404030D07020202" pitchFamily="82" charset="0"/>
              </a:defRPr>
            </a:lvl7pPr>
            <a:lvl8pPr marL="3429000" indent="-228600" eaLnBrk="0" fontAlgn="base" hangingPunct="0">
              <a:spcBef>
                <a:spcPct val="0"/>
              </a:spcBef>
              <a:spcAft>
                <a:spcPct val="0"/>
              </a:spcAft>
              <a:defRPr sz="2400">
                <a:solidFill>
                  <a:schemeClr val="tx1"/>
                </a:solidFill>
                <a:latin typeface="Tempus Sans ITC" panose="04020404030D07020202" pitchFamily="82" charset="0"/>
              </a:defRPr>
            </a:lvl8pPr>
            <a:lvl9pPr marL="3886200" indent="-228600" eaLnBrk="0" fontAlgn="base" hangingPunct="0">
              <a:spcBef>
                <a:spcPct val="0"/>
              </a:spcBef>
              <a:spcAft>
                <a:spcPct val="0"/>
              </a:spcAft>
              <a:defRPr sz="2400">
                <a:solidFill>
                  <a:schemeClr val="tx1"/>
                </a:solidFill>
                <a:latin typeface="Tempus Sans ITC" panose="04020404030D07020202" pitchFamily="82" charset="0"/>
              </a:defRPr>
            </a:lvl9pPr>
          </a:lstStyle>
          <a:p>
            <a:pPr algn="ctr" defTabSz="914400" eaLnBrk="1" hangingPunct="1">
              <a:spcBef>
                <a:spcPct val="50000"/>
              </a:spcBef>
            </a:pPr>
            <a:r>
              <a:rPr lang="en-US" altLang="en-US" sz="3200" b="1" kern="0">
                <a:solidFill>
                  <a:schemeClr val="bg1"/>
                </a:solidFill>
              </a:rPr>
              <a:t>World in the Balance</a:t>
            </a:r>
          </a:p>
        </p:txBody>
      </p:sp>
      <p:sp>
        <p:nvSpPr>
          <p:cNvPr id="26627" name="Text Box 3"/>
          <p:cNvSpPr txBox="1">
            <a:spLocks noChangeArrowheads="1"/>
          </p:cNvSpPr>
          <p:nvPr/>
        </p:nvSpPr>
        <p:spPr bwMode="auto">
          <a:xfrm>
            <a:off x="1752600" y="1066801"/>
            <a:ext cx="4114800" cy="5078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empus Sans ITC" panose="04020404030D07020202" pitchFamily="82" charset="0"/>
              </a:defRPr>
            </a:lvl1pPr>
            <a:lvl2pPr marL="742950" indent="-285750" eaLnBrk="0" hangingPunct="0">
              <a:defRPr sz="2400">
                <a:solidFill>
                  <a:schemeClr val="tx1"/>
                </a:solidFill>
                <a:latin typeface="Tempus Sans ITC" panose="04020404030D07020202" pitchFamily="82" charset="0"/>
              </a:defRPr>
            </a:lvl2pPr>
            <a:lvl3pPr marL="1143000" indent="-228600" eaLnBrk="0" hangingPunct="0">
              <a:defRPr sz="2400">
                <a:solidFill>
                  <a:schemeClr val="tx1"/>
                </a:solidFill>
                <a:latin typeface="Tempus Sans ITC" panose="04020404030D07020202" pitchFamily="82" charset="0"/>
              </a:defRPr>
            </a:lvl3pPr>
            <a:lvl4pPr marL="1600200" indent="-228600" eaLnBrk="0" hangingPunct="0">
              <a:defRPr sz="2400">
                <a:solidFill>
                  <a:schemeClr val="tx1"/>
                </a:solidFill>
                <a:latin typeface="Tempus Sans ITC" panose="04020404030D07020202" pitchFamily="82" charset="0"/>
              </a:defRPr>
            </a:lvl4pPr>
            <a:lvl5pPr marL="2057400" indent="-228600" eaLnBrk="0" hangingPunct="0">
              <a:defRPr sz="2400">
                <a:solidFill>
                  <a:schemeClr val="tx1"/>
                </a:solidFill>
                <a:latin typeface="Tempus Sans ITC" panose="04020404030D07020202" pitchFamily="82" charset="0"/>
              </a:defRPr>
            </a:lvl5pPr>
            <a:lvl6pPr marL="2514600" indent="-228600" eaLnBrk="0" fontAlgn="base" hangingPunct="0">
              <a:spcBef>
                <a:spcPct val="0"/>
              </a:spcBef>
              <a:spcAft>
                <a:spcPct val="0"/>
              </a:spcAft>
              <a:defRPr sz="2400">
                <a:solidFill>
                  <a:schemeClr val="tx1"/>
                </a:solidFill>
                <a:latin typeface="Tempus Sans ITC" panose="04020404030D07020202" pitchFamily="82" charset="0"/>
              </a:defRPr>
            </a:lvl6pPr>
            <a:lvl7pPr marL="2971800" indent="-228600" eaLnBrk="0" fontAlgn="base" hangingPunct="0">
              <a:spcBef>
                <a:spcPct val="0"/>
              </a:spcBef>
              <a:spcAft>
                <a:spcPct val="0"/>
              </a:spcAft>
              <a:defRPr sz="2400">
                <a:solidFill>
                  <a:schemeClr val="tx1"/>
                </a:solidFill>
                <a:latin typeface="Tempus Sans ITC" panose="04020404030D07020202" pitchFamily="82" charset="0"/>
              </a:defRPr>
            </a:lvl7pPr>
            <a:lvl8pPr marL="3429000" indent="-228600" eaLnBrk="0" fontAlgn="base" hangingPunct="0">
              <a:spcBef>
                <a:spcPct val="0"/>
              </a:spcBef>
              <a:spcAft>
                <a:spcPct val="0"/>
              </a:spcAft>
              <a:defRPr sz="2400">
                <a:solidFill>
                  <a:schemeClr val="tx1"/>
                </a:solidFill>
                <a:latin typeface="Tempus Sans ITC" panose="04020404030D07020202" pitchFamily="82" charset="0"/>
              </a:defRPr>
            </a:lvl8pPr>
            <a:lvl9pPr marL="3886200" indent="-228600" eaLnBrk="0" fontAlgn="base" hangingPunct="0">
              <a:spcBef>
                <a:spcPct val="0"/>
              </a:spcBef>
              <a:spcAft>
                <a:spcPct val="0"/>
              </a:spcAft>
              <a:defRPr sz="2400">
                <a:solidFill>
                  <a:schemeClr val="tx1"/>
                </a:solidFill>
                <a:latin typeface="Tempus Sans ITC" panose="04020404030D07020202" pitchFamily="82" charset="0"/>
              </a:defRPr>
            </a:lvl9pPr>
          </a:lstStyle>
          <a:p>
            <a:pPr defTabSz="914400" eaLnBrk="1" hangingPunct="1">
              <a:spcBef>
                <a:spcPct val="50000"/>
              </a:spcBef>
            </a:pPr>
            <a:r>
              <a:rPr lang="en-US" altLang="en-US" b="1" u="sng" kern="0" dirty="0">
                <a:solidFill>
                  <a:srgbClr val="0070C0"/>
                </a:solidFill>
              </a:rPr>
              <a:t>Yggdrasill</a:t>
            </a:r>
            <a:r>
              <a:rPr lang="en-US" altLang="en-US" b="1" kern="0" dirty="0">
                <a:solidFill>
                  <a:srgbClr val="0070C0"/>
                </a:solidFill>
              </a:rPr>
              <a:t>, the world tree, spans the different realms of Norse myth.</a:t>
            </a:r>
          </a:p>
          <a:p>
            <a:pPr defTabSz="914400" eaLnBrk="1" hangingPunct="1">
              <a:spcBef>
                <a:spcPct val="50000"/>
              </a:spcBef>
            </a:pPr>
            <a:r>
              <a:rPr lang="en-US" altLang="en-US" b="1" kern="0" dirty="0">
                <a:solidFill>
                  <a:srgbClr val="0070C0"/>
                </a:solidFill>
              </a:rPr>
              <a:t>These realms (</a:t>
            </a:r>
            <a:r>
              <a:rPr lang="en-US" altLang="en-US" b="1" kern="0" dirty="0" err="1">
                <a:solidFill>
                  <a:srgbClr val="0070C0"/>
                </a:solidFill>
              </a:rPr>
              <a:t>Utgard</a:t>
            </a:r>
            <a:r>
              <a:rPr lang="en-US" altLang="en-US" b="1" kern="0" dirty="0">
                <a:solidFill>
                  <a:srgbClr val="0070C0"/>
                </a:solidFill>
              </a:rPr>
              <a:t>, Midgard, </a:t>
            </a:r>
            <a:r>
              <a:rPr lang="en-US" altLang="en-US" b="1" kern="0" dirty="0" err="1">
                <a:solidFill>
                  <a:srgbClr val="0070C0"/>
                </a:solidFill>
              </a:rPr>
              <a:t>Asgard</a:t>
            </a:r>
            <a:r>
              <a:rPr lang="en-US" altLang="en-US" b="1" kern="0" dirty="0">
                <a:solidFill>
                  <a:srgbClr val="0070C0"/>
                </a:solidFill>
              </a:rPr>
              <a:t>) are joined by the three roots of the great tree  Yggdrasill. </a:t>
            </a:r>
          </a:p>
          <a:p>
            <a:pPr defTabSz="914400" eaLnBrk="1" hangingPunct="1">
              <a:spcBef>
                <a:spcPct val="50000"/>
              </a:spcBef>
            </a:pPr>
            <a:endParaRPr lang="en-US" altLang="en-US" b="1" kern="0" dirty="0"/>
          </a:p>
          <a:p>
            <a:pPr defTabSz="914400" eaLnBrk="1" hangingPunct="1">
              <a:spcBef>
                <a:spcPct val="50000"/>
              </a:spcBef>
            </a:pPr>
            <a:r>
              <a:rPr lang="en-US" altLang="en-US" b="1" kern="0" dirty="0"/>
              <a:t>At its roots in </a:t>
            </a:r>
            <a:r>
              <a:rPr lang="en-US" altLang="en-US" b="1" kern="0" dirty="0" err="1"/>
              <a:t>Asgard</a:t>
            </a:r>
            <a:r>
              <a:rPr lang="en-US" altLang="en-US" b="1" kern="0" dirty="0"/>
              <a:t> is the well of </a:t>
            </a:r>
            <a:r>
              <a:rPr lang="en-US" altLang="en-US" b="1" kern="0" dirty="0" err="1"/>
              <a:t>Urd</a:t>
            </a:r>
            <a:r>
              <a:rPr lang="en-US" altLang="en-US" b="1" kern="0" dirty="0"/>
              <a:t>, where the </a:t>
            </a:r>
            <a:r>
              <a:rPr lang="en-US" altLang="en-US" b="1" kern="0" dirty="0" err="1"/>
              <a:t>Norns</a:t>
            </a:r>
            <a:r>
              <a:rPr lang="en-US" altLang="en-US" b="1" kern="0" dirty="0"/>
              <a:t> live; at its roots in </a:t>
            </a:r>
            <a:r>
              <a:rPr lang="en-US" altLang="en-US" b="1" kern="0" dirty="0" err="1"/>
              <a:t>Utgard</a:t>
            </a:r>
            <a:r>
              <a:rPr lang="en-US" altLang="en-US" b="1" kern="0" dirty="0"/>
              <a:t> is the well of Ymir.</a:t>
            </a:r>
          </a:p>
        </p:txBody>
      </p:sp>
      <p:sp>
        <p:nvSpPr>
          <p:cNvPr id="26628" name="Text Box 4"/>
          <p:cNvSpPr txBox="1">
            <a:spLocks noChangeArrowheads="1"/>
          </p:cNvSpPr>
          <p:nvPr/>
        </p:nvSpPr>
        <p:spPr bwMode="auto">
          <a:xfrm>
            <a:off x="6172200" y="990601"/>
            <a:ext cx="4191000" cy="526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empus Sans ITC" panose="04020404030D07020202" pitchFamily="82" charset="0"/>
              </a:defRPr>
            </a:lvl1pPr>
            <a:lvl2pPr marL="742950" indent="-285750" eaLnBrk="0" hangingPunct="0">
              <a:defRPr sz="2400">
                <a:solidFill>
                  <a:schemeClr val="tx1"/>
                </a:solidFill>
                <a:latin typeface="Tempus Sans ITC" panose="04020404030D07020202" pitchFamily="82" charset="0"/>
              </a:defRPr>
            </a:lvl2pPr>
            <a:lvl3pPr marL="1143000" indent="-228600" eaLnBrk="0" hangingPunct="0">
              <a:defRPr sz="2400">
                <a:solidFill>
                  <a:schemeClr val="tx1"/>
                </a:solidFill>
                <a:latin typeface="Tempus Sans ITC" panose="04020404030D07020202" pitchFamily="82" charset="0"/>
              </a:defRPr>
            </a:lvl3pPr>
            <a:lvl4pPr marL="1600200" indent="-228600" eaLnBrk="0" hangingPunct="0">
              <a:defRPr sz="2400">
                <a:solidFill>
                  <a:schemeClr val="tx1"/>
                </a:solidFill>
                <a:latin typeface="Tempus Sans ITC" panose="04020404030D07020202" pitchFamily="82" charset="0"/>
              </a:defRPr>
            </a:lvl4pPr>
            <a:lvl5pPr marL="2057400" indent="-228600" eaLnBrk="0" hangingPunct="0">
              <a:defRPr sz="2400">
                <a:solidFill>
                  <a:schemeClr val="tx1"/>
                </a:solidFill>
                <a:latin typeface="Tempus Sans ITC" panose="04020404030D07020202" pitchFamily="82" charset="0"/>
              </a:defRPr>
            </a:lvl5pPr>
            <a:lvl6pPr marL="2514600" indent="-228600" eaLnBrk="0" fontAlgn="base" hangingPunct="0">
              <a:spcBef>
                <a:spcPct val="0"/>
              </a:spcBef>
              <a:spcAft>
                <a:spcPct val="0"/>
              </a:spcAft>
              <a:defRPr sz="2400">
                <a:solidFill>
                  <a:schemeClr val="tx1"/>
                </a:solidFill>
                <a:latin typeface="Tempus Sans ITC" panose="04020404030D07020202" pitchFamily="82" charset="0"/>
              </a:defRPr>
            </a:lvl6pPr>
            <a:lvl7pPr marL="2971800" indent="-228600" eaLnBrk="0" fontAlgn="base" hangingPunct="0">
              <a:spcBef>
                <a:spcPct val="0"/>
              </a:spcBef>
              <a:spcAft>
                <a:spcPct val="0"/>
              </a:spcAft>
              <a:defRPr sz="2400">
                <a:solidFill>
                  <a:schemeClr val="tx1"/>
                </a:solidFill>
                <a:latin typeface="Tempus Sans ITC" panose="04020404030D07020202" pitchFamily="82" charset="0"/>
              </a:defRPr>
            </a:lvl7pPr>
            <a:lvl8pPr marL="3429000" indent="-228600" eaLnBrk="0" fontAlgn="base" hangingPunct="0">
              <a:spcBef>
                <a:spcPct val="0"/>
              </a:spcBef>
              <a:spcAft>
                <a:spcPct val="0"/>
              </a:spcAft>
              <a:defRPr sz="2400">
                <a:solidFill>
                  <a:schemeClr val="tx1"/>
                </a:solidFill>
                <a:latin typeface="Tempus Sans ITC" panose="04020404030D07020202" pitchFamily="82" charset="0"/>
              </a:defRPr>
            </a:lvl8pPr>
            <a:lvl9pPr marL="3886200" indent="-228600" eaLnBrk="0" fontAlgn="base" hangingPunct="0">
              <a:spcBef>
                <a:spcPct val="0"/>
              </a:spcBef>
              <a:spcAft>
                <a:spcPct val="0"/>
              </a:spcAft>
              <a:defRPr sz="2400">
                <a:solidFill>
                  <a:schemeClr val="tx1"/>
                </a:solidFill>
                <a:latin typeface="Tempus Sans ITC" panose="04020404030D07020202" pitchFamily="82" charset="0"/>
              </a:defRPr>
            </a:lvl9pPr>
          </a:lstStyle>
          <a:p>
            <a:pPr defTabSz="914400" eaLnBrk="1" hangingPunct="1">
              <a:spcBef>
                <a:spcPct val="50000"/>
              </a:spcBef>
            </a:pPr>
            <a:r>
              <a:rPr lang="en-US" altLang="en-US" b="1" kern="0" dirty="0"/>
              <a:t>It represents a world equilibrium:</a:t>
            </a:r>
          </a:p>
          <a:p>
            <a:pPr defTabSz="914400" eaLnBrk="1" hangingPunct="1">
              <a:spcBef>
                <a:spcPct val="50000"/>
              </a:spcBef>
            </a:pPr>
            <a:endParaRPr lang="en-US" altLang="en-US" b="1" kern="0" dirty="0"/>
          </a:p>
          <a:p>
            <a:pPr defTabSz="914400" eaLnBrk="1" hangingPunct="1">
              <a:spcBef>
                <a:spcPct val="50000"/>
              </a:spcBef>
            </a:pPr>
            <a:r>
              <a:rPr lang="en-US" altLang="en-US" b="1" kern="0" dirty="0"/>
              <a:t>Around its roots is a serpent;</a:t>
            </a:r>
          </a:p>
          <a:p>
            <a:pPr defTabSz="914400" eaLnBrk="1" hangingPunct="1">
              <a:spcBef>
                <a:spcPct val="50000"/>
              </a:spcBef>
              <a:buFontTx/>
              <a:buChar char="•"/>
            </a:pPr>
            <a:r>
              <a:rPr lang="en-US" altLang="en-US" b="1" kern="0" dirty="0"/>
              <a:t>At its top is an eagle;</a:t>
            </a:r>
          </a:p>
          <a:p>
            <a:pPr defTabSz="914400" eaLnBrk="1" hangingPunct="1">
              <a:spcBef>
                <a:spcPct val="50000"/>
              </a:spcBef>
              <a:buFontTx/>
              <a:buChar char="•"/>
            </a:pPr>
            <a:r>
              <a:rPr lang="en-US" altLang="en-US" b="1" kern="0" dirty="0"/>
              <a:t>A squirrel runs up and down between them;</a:t>
            </a:r>
          </a:p>
          <a:p>
            <a:pPr defTabSz="914400" eaLnBrk="1" hangingPunct="1">
              <a:spcBef>
                <a:spcPct val="50000"/>
              </a:spcBef>
              <a:buFontTx/>
              <a:buChar char="•"/>
            </a:pPr>
            <a:r>
              <a:rPr lang="en-US" altLang="en-US" b="1" kern="0" dirty="0"/>
              <a:t>Deer are constantly eating at its branches;</a:t>
            </a:r>
          </a:p>
          <a:p>
            <a:pPr defTabSz="914400" eaLnBrk="1" hangingPunct="1">
              <a:spcBef>
                <a:spcPct val="50000"/>
              </a:spcBef>
              <a:buFontTx/>
              <a:buChar char="•"/>
            </a:pPr>
            <a:r>
              <a:rPr lang="en-US" altLang="en-US" b="1" kern="0" dirty="0"/>
              <a:t>and the </a:t>
            </a:r>
            <a:r>
              <a:rPr lang="en-US" altLang="en-US" b="1" kern="0" dirty="0" err="1"/>
              <a:t>Norns</a:t>
            </a:r>
            <a:r>
              <a:rPr lang="en-US" altLang="en-US" b="1" kern="0" dirty="0"/>
              <a:t> continually try to shore up the damage.</a:t>
            </a:r>
          </a:p>
        </p:txBody>
      </p:sp>
    </p:spTree>
    <p:extLst>
      <p:ext uri="{BB962C8B-B14F-4D97-AF65-F5344CB8AC3E}">
        <p14:creationId xmlns:p14="http://schemas.microsoft.com/office/powerpoint/2010/main" val="5101493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animEffect transition="in" filter="dissolve">
                                      <p:cBhvr>
                                        <p:cTn id="7" dur="500"/>
                                        <p:tgtEl>
                                          <p:spTgt spid="2662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6627">
                                            <p:txEl>
                                              <p:pRg st="1" end="1"/>
                                            </p:txEl>
                                          </p:spTgt>
                                        </p:tgtEl>
                                        <p:attrNameLst>
                                          <p:attrName>style.visibility</p:attrName>
                                        </p:attrNameLst>
                                      </p:cBhvr>
                                      <p:to>
                                        <p:strVal val="visible"/>
                                      </p:to>
                                    </p:set>
                                    <p:animEffect transition="in" filter="dissolve">
                                      <p:cBhvr>
                                        <p:cTn id="12" dur="500"/>
                                        <p:tgtEl>
                                          <p:spTgt spid="2662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6627">
                                            <p:txEl>
                                              <p:pRg st="3" end="3"/>
                                            </p:txEl>
                                          </p:spTgt>
                                        </p:tgtEl>
                                        <p:attrNameLst>
                                          <p:attrName>style.visibility</p:attrName>
                                        </p:attrNameLst>
                                      </p:cBhvr>
                                      <p:to>
                                        <p:strVal val="visible"/>
                                      </p:to>
                                    </p:set>
                                    <p:animEffect transition="in" filter="dissolve">
                                      <p:cBhvr>
                                        <p:cTn id="17" dur="500"/>
                                        <p:tgtEl>
                                          <p:spTgt spid="26627">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6628">
                                            <p:txEl>
                                              <p:pRg st="0" end="0"/>
                                            </p:txEl>
                                          </p:spTgt>
                                        </p:tgtEl>
                                        <p:attrNameLst>
                                          <p:attrName>style.visibility</p:attrName>
                                        </p:attrNameLst>
                                      </p:cBhvr>
                                      <p:to>
                                        <p:strVal val="visible"/>
                                      </p:to>
                                    </p:set>
                                    <p:animEffect transition="in" filter="dissolve">
                                      <p:cBhvr>
                                        <p:cTn id="22" dur="500"/>
                                        <p:tgtEl>
                                          <p:spTgt spid="26628">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6628">
                                            <p:txEl>
                                              <p:pRg st="2" end="2"/>
                                            </p:txEl>
                                          </p:spTgt>
                                        </p:tgtEl>
                                        <p:attrNameLst>
                                          <p:attrName>style.visibility</p:attrName>
                                        </p:attrNameLst>
                                      </p:cBhvr>
                                      <p:to>
                                        <p:strVal val="visible"/>
                                      </p:to>
                                    </p:set>
                                    <p:animEffect transition="in" filter="dissolve">
                                      <p:cBhvr>
                                        <p:cTn id="27" dur="500"/>
                                        <p:tgtEl>
                                          <p:spTgt spid="26628">
                                            <p:txEl>
                                              <p:pRg st="2" end="2"/>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6628">
                                            <p:txEl>
                                              <p:pRg st="3" end="3"/>
                                            </p:txEl>
                                          </p:spTgt>
                                        </p:tgtEl>
                                        <p:attrNameLst>
                                          <p:attrName>style.visibility</p:attrName>
                                        </p:attrNameLst>
                                      </p:cBhvr>
                                      <p:to>
                                        <p:strVal val="visible"/>
                                      </p:to>
                                    </p:set>
                                    <p:animEffect transition="in" filter="dissolve">
                                      <p:cBhvr>
                                        <p:cTn id="32" dur="500"/>
                                        <p:tgtEl>
                                          <p:spTgt spid="26628">
                                            <p:txEl>
                                              <p:pRg st="3" end="3"/>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26628">
                                            <p:txEl>
                                              <p:pRg st="4" end="4"/>
                                            </p:txEl>
                                          </p:spTgt>
                                        </p:tgtEl>
                                        <p:attrNameLst>
                                          <p:attrName>style.visibility</p:attrName>
                                        </p:attrNameLst>
                                      </p:cBhvr>
                                      <p:to>
                                        <p:strVal val="visible"/>
                                      </p:to>
                                    </p:set>
                                    <p:animEffect transition="in" filter="dissolve">
                                      <p:cBhvr>
                                        <p:cTn id="37" dur="500"/>
                                        <p:tgtEl>
                                          <p:spTgt spid="26628">
                                            <p:txEl>
                                              <p:pRg st="4" end="4"/>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26628">
                                            <p:txEl>
                                              <p:pRg st="5" end="5"/>
                                            </p:txEl>
                                          </p:spTgt>
                                        </p:tgtEl>
                                        <p:attrNameLst>
                                          <p:attrName>style.visibility</p:attrName>
                                        </p:attrNameLst>
                                      </p:cBhvr>
                                      <p:to>
                                        <p:strVal val="visible"/>
                                      </p:to>
                                    </p:set>
                                    <p:animEffect transition="in" filter="dissolve">
                                      <p:cBhvr>
                                        <p:cTn id="42" dur="500"/>
                                        <p:tgtEl>
                                          <p:spTgt spid="26628">
                                            <p:txEl>
                                              <p:pRg st="5" end="5"/>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26628">
                                            <p:txEl>
                                              <p:pRg st="6" end="6"/>
                                            </p:txEl>
                                          </p:spTgt>
                                        </p:tgtEl>
                                        <p:attrNameLst>
                                          <p:attrName>style.visibility</p:attrName>
                                        </p:attrNameLst>
                                      </p:cBhvr>
                                      <p:to>
                                        <p:strVal val="visible"/>
                                      </p:to>
                                    </p:set>
                                    <p:animEffect transition="in" filter="dissolve">
                                      <p:cBhvr>
                                        <p:cTn id="47" dur="500"/>
                                        <p:tgtEl>
                                          <p:spTgt spid="2662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autoUpdateAnimBg="0"/>
      <p:bldP spid="26628" grpId="0" build="p"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a:t>Norse Mythology</a:t>
            </a:r>
          </a:p>
        </p:txBody>
      </p:sp>
      <p:sp>
        <p:nvSpPr>
          <p:cNvPr id="3" name="Content Placeholder 2"/>
          <p:cNvSpPr>
            <a:spLocks noGrp="1"/>
          </p:cNvSpPr>
          <p:nvPr>
            <p:ph idx="1"/>
          </p:nvPr>
        </p:nvSpPr>
        <p:spPr/>
        <p:txBody>
          <a:bodyPr>
            <a:normAutofit/>
          </a:bodyPr>
          <a:lstStyle/>
          <a:p>
            <a:pPr lvl="0">
              <a:buClr>
                <a:srgbClr val="B15E28"/>
              </a:buClr>
            </a:pPr>
            <a:r>
              <a:rPr lang="en-US" sz="3200" b="1" dirty="0">
                <a:solidFill>
                  <a:prstClr val="black">
                    <a:lumMod val="85000"/>
                    <a:lumOff val="15000"/>
                  </a:prstClr>
                </a:solidFill>
              </a:rPr>
              <a:t>Hidden Curriculum:</a:t>
            </a:r>
          </a:p>
          <a:p>
            <a:pPr lvl="1">
              <a:buClr>
                <a:srgbClr val="B15E28"/>
              </a:buClr>
            </a:pPr>
            <a:r>
              <a:rPr lang="en-US" sz="2800" b="1" dirty="0">
                <a:solidFill>
                  <a:prstClr val="black">
                    <a:lumMod val="85000"/>
                    <a:lumOff val="15000"/>
                  </a:prstClr>
                </a:solidFill>
              </a:rPr>
              <a:t>History from a part of the world you didn’t know about</a:t>
            </a:r>
          </a:p>
          <a:p>
            <a:pPr lvl="1">
              <a:buClr>
                <a:srgbClr val="B15E28"/>
              </a:buClr>
            </a:pPr>
            <a:r>
              <a:rPr lang="en-US" sz="2800" b="1" dirty="0">
                <a:solidFill>
                  <a:prstClr val="black">
                    <a:lumMod val="85000"/>
                    <a:lumOff val="15000"/>
                  </a:prstClr>
                </a:solidFill>
              </a:rPr>
              <a:t>How mythology impacts pop-culture</a:t>
            </a:r>
          </a:p>
          <a:p>
            <a:pPr lvl="1">
              <a:buClr>
                <a:srgbClr val="B15E28"/>
              </a:buClr>
            </a:pPr>
            <a:r>
              <a:rPr lang="en-US" sz="2800" b="1" dirty="0">
                <a:solidFill>
                  <a:prstClr val="black">
                    <a:lumMod val="85000"/>
                    <a:lumOff val="15000"/>
                  </a:prstClr>
                </a:solidFill>
              </a:rPr>
              <a:t>How stories haven’t changed that much in thousands of years</a:t>
            </a:r>
          </a:p>
          <a:p>
            <a:pPr lvl="1">
              <a:buClr>
                <a:srgbClr val="B15E28"/>
              </a:buClr>
            </a:pPr>
            <a:endParaRPr lang="en-US" sz="2600" b="1" dirty="0">
              <a:solidFill>
                <a:prstClr val="black">
                  <a:lumMod val="85000"/>
                  <a:lumOff val="15000"/>
                </a:prstClr>
              </a:solidFill>
            </a:endParaRPr>
          </a:p>
        </p:txBody>
      </p:sp>
    </p:spTree>
    <p:extLst>
      <p:ext uri="{BB962C8B-B14F-4D97-AF65-F5344CB8AC3E}">
        <p14:creationId xmlns:p14="http://schemas.microsoft.com/office/powerpoint/2010/main" val="4075639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The Hidden Curriculum</a:t>
            </a:r>
          </a:p>
        </p:txBody>
      </p:sp>
      <p:sp>
        <p:nvSpPr>
          <p:cNvPr id="3" name="Content Placeholder 2"/>
          <p:cNvSpPr>
            <a:spLocks noGrp="1"/>
          </p:cNvSpPr>
          <p:nvPr>
            <p:ph idx="1"/>
          </p:nvPr>
        </p:nvSpPr>
        <p:spPr>
          <a:xfrm>
            <a:off x="585788" y="2496457"/>
            <a:ext cx="10944225" cy="3379411"/>
          </a:xfrm>
        </p:spPr>
        <p:txBody>
          <a:bodyPr>
            <a:noAutofit/>
          </a:bodyPr>
          <a:lstStyle/>
          <a:p>
            <a:r>
              <a:rPr lang="en-US" sz="2800" b="1" dirty="0"/>
              <a:t>The JCPS Curriculum is what teachers are paid to teach you. </a:t>
            </a:r>
          </a:p>
          <a:p>
            <a:r>
              <a:rPr lang="en-US" sz="2800" b="1" dirty="0"/>
              <a:t>The basic ideas and texts that we are held responsible for presenting to you over four years.</a:t>
            </a:r>
          </a:p>
          <a:p>
            <a:r>
              <a:rPr lang="en-US" sz="2800" b="1" dirty="0"/>
              <a:t>The Hidden Curriculum is made up of the lessons teachers teach beneath their curriculum.</a:t>
            </a:r>
          </a:p>
          <a:p>
            <a:r>
              <a:rPr lang="en-US" sz="2800" b="1" dirty="0"/>
              <a:t>These are skills JCPS doesn’t care about, but your teachers ABSOLUTELY care about.</a:t>
            </a:r>
          </a:p>
        </p:txBody>
      </p:sp>
    </p:spTree>
    <p:extLst>
      <p:ext uri="{BB962C8B-B14F-4D97-AF65-F5344CB8AC3E}">
        <p14:creationId xmlns:p14="http://schemas.microsoft.com/office/powerpoint/2010/main" val="11959148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4"/>
          <p:cNvSpPr>
            <a:spLocks noGrp="1" noChangeArrowheads="1"/>
          </p:cNvSpPr>
          <p:nvPr>
            <p:ph type="title"/>
          </p:nvPr>
        </p:nvSpPr>
        <p:spPr>
          <a:xfrm>
            <a:off x="1981200" y="0"/>
            <a:ext cx="8229600" cy="1143000"/>
          </a:xfrm>
        </p:spPr>
        <p:txBody>
          <a:bodyPr/>
          <a:lstStyle/>
          <a:p>
            <a:pPr eaLnBrk="1" hangingPunct="1"/>
            <a:r>
              <a:rPr lang="en-US" altLang="en-US" b="1"/>
              <a:t>Family Tree of Egyptian Gods</a:t>
            </a:r>
          </a:p>
        </p:txBody>
      </p:sp>
      <p:cxnSp>
        <p:nvCxnSpPr>
          <p:cNvPr id="18435" name="AutoShape 106"/>
          <p:cNvCxnSpPr>
            <a:cxnSpLocks noChangeShapeType="1"/>
            <a:stCxn id="18444" idx="4"/>
            <a:endCxn id="18446" idx="0"/>
          </p:cNvCxnSpPr>
          <p:nvPr/>
        </p:nvCxnSpPr>
        <p:spPr bwMode="auto">
          <a:xfrm>
            <a:off x="6096000" y="1981200"/>
            <a:ext cx="38100" cy="2286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8436" name="AutoShape 107"/>
          <p:cNvCxnSpPr>
            <a:cxnSpLocks noChangeShapeType="1"/>
            <a:stCxn id="18446" idx="4"/>
            <a:endCxn id="18445" idx="0"/>
          </p:cNvCxnSpPr>
          <p:nvPr/>
        </p:nvCxnSpPr>
        <p:spPr bwMode="auto">
          <a:xfrm>
            <a:off x="6134100" y="2895600"/>
            <a:ext cx="38100" cy="1524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pSp>
        <p:nvGrpSpPr>
          <p:cNvPr id="18437" name="Group 143"/>
          <p:cNvGrpSpPr>
            <a:grpSpLocks/>
          </p:cNvGrpSpPr>
          <p:nvPr/>
        </p:nvGrpSpPr>
        <p:grpSpPr bwMode="auto">
          <a:xfrm>
            <a:off x="1981200" y="990600"/>
            <a:ext cx="7086600" cy="5638800"/>
            <a:chOff x="288" y="624"/>
            <a:chExt cx="4464" cy="3552"/>
          </a:xfrm>
        </p:grpSpPr>
        <p:sp>
          <p:nvSpPr>
            <p:cNvPr id="18444" name="Oval 56"/>
            <p:cNvSpPr>
              <a:spLocks noChangeArrowheads="1"/>
            </p:cNvSpPr>
            <p:nvPr/>
          </p:nvSpPr>
          <p:spPr bwMode="auto">
            <a:xfrm>
              <a:off x="2400" y="624"/>
              <a:ext cx="960" cy="624"/>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914400" eaLnBrk="1" hangingPunct="1"/>
              <a:r>
                <a:rPr lang="en-US" altLang="en-US" kern="0"/>
                <a:t>Nu</a:t>
              </a:r>
            </a:p>
          </p:txBody>
        </p:sp>
        <p:sp>
          <p:nvSpPr>
            <p:cNvPr id="18445" name="Oval 57"/>
            <p:cNvSpPr>
              <a:spLocks noChangeArrowheads="1"/>
            </p:cNvSpPr>
            <p:nvPr/>
          </p:nvSpPr>
          <p:spPr bwMode="auto">
            <a:xfrm>
              <a:off x="2640" y="1920"/>
              <a:ext cx="576" cy="336"/>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914400" eaLnBrk="1" hangingPunct="1"/>
              <a:r>
                <a:rPr lang="en-US" altLang="en-US" kern="0"/>
                <a:t>Atum</a:t>
              </a:r>
            </a:p>
          </p:txBody>
        </p:sp>
        <p:sp>
          <p:nvSpPr>
            <p:cNvPr id="18446" name="Oval 58"/>
            <p:cNvSpPr>
              <a:spLocks noChangeArrowheads="1"/>
            </p:cNvSpPr>
            <p:nvPr/>
          </p:nvSpPr>
          <p:spPr bwMode="auto">
            <a:xfrm>
              <a:off x="2544" y="1392"/>
              <a:ext cx="720" cy="432"/>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914400" eaLnBrk="1" hangingPunct="1"/>
              <a:r>
                <a:rPr lang="en-US" altLang="en-US" kern="0"/>
                <a:t>Ra / Re</a:t>
              </a:r>
            </a:p>
          </p:txBody>
        </p:sp>
        <p:sp>
          <p:nvSpPr>
            <p:cNvPr id="18447" name="Rectangle 59"/>
            <p:cNvSpPr>
              <a:spLocks noChangeArrowheads="1"/>
            </p:cNvSpPr>
            <p:nvPr/>
          </p:nvSpPr>
          <p:spPr bwMode="auto">
            <a:xfrm>
              <a:off x="1824" y="2448"/>
              <a:ext cx="960" cy="336"/>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914400" eaLnBrk="1" hangingPunct="1"/>
              <a:r>
                <a:rPr lang="en-US" altLang="en-US" kern="0"/>
                <a:t>Shu</a:t>
              </a:r>
            </a:p>
          </p:txBody>
        </p:sp>
        <p:sp>
          <p:nvSpPr>
            <p:cNvPr id="18448" name="Rectangle 60"/>
            <p:cNvSpPr>
              <a:spLocks noChangeArrowheads="1"/>
            </p:cNvSpPr>
            <p:nvPr/>
          </p:nvSpPr>
          <p:spPr bwMode="auto">
            <a:xfrm>
              <a:off x="3168" y="2448"/>
              <a:ext cx="960" cy="336"/>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914400" eaLnBrk="1" hangingPunct="1"/>
              <a:r>
                <a:rPr lang="en-US" altLang="en-US" kern="0"/>
                <a:t>Tefnut</a:t>
              </a:r>
            </a:p>
          </p:txBody>
        </p:sp>
        <p:sp>
          <p:nvSpPr>
            <p:cNvPr id="18449" name="Oval 61"/>
            <p:cNvSpPr>
              <a:spLocks noChangeArrowheads="1"/>
            </p:cNvSpPr>
            <p:nvPr/>
          </p:nvSpPr>
          <p:spPr bwMode="auto">
            <a:xfrm>
              <a:off x="2064" y="2976"/>
              <a:ext cx="624" cy="336"/>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914400" eaLnBrk="1" hangingPunct="1"/>
              <a:r>
                <a:rPr lang="en-US" altLang="en-US" kern="0"/>
                <a:t>Geb</a:t>
              </a:r>
            </a:p>
          </p:txBody>
        </p:sp>
        <p:sp>
          <p:nvSpPr>
            <p:cNvPr id="18450" name="Oval 62"/>
            <p:cNvSpPr>
              <a:spLocks noChangeArrowheads="1"/>
            </p:cNvSpPr>
            <p:nvPr/>
          </p:nvSpPr>
          <p:spPr bwMode="auto">
            <a:xfrm>
              <a:off x="3216" y="2976"/>
              <a:ext cx="624" cy="336"/>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914400" eaLnBrk="1" hangingPunct="1"/>
              <a:r>
                <a:rPr lang="en-US" altLang="en-US" kern="0"/>
                <a:t>Nut</a:t>
              </a:r>
            </a:p>
          </p:txBody>
        </p:sp>
        <p:sp>
          <p:nvSpPr>
            <p:cNvPr id="18451" name="Rectangle 63"/>
            <p:cNvSpPr>
              <a:spLocks noChangeArrowheads="1"/>
            </p:cNvSpPr>
            <p:nvPr/>
          </p:nvSpPr>
          <p:spPr bwMode="auto">
            <a:xfrm>
              <a:off x="960" y="3552"/>
              <a:ext cx="672" cy="240"/>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914400" eaLnBrk="1" hangingPunct="1"/>
              <a:r>
                <a:rPr lang="en-US" altLang="en-US" kern="0"/>
                <a:t>Nepthys</a:t>
              </a:r>
            </a:p>
          </p:txBody>
        </p:sp>
        <p:sp>
          <p:nvSpPr>
            <p:cNvPr id="18452" name="Rectangle 66"/>
            <p:cNvSpPr>
              <a:spLocks noChangeArrowheads="1"/>
            </p:cNvSpPr>
            <p:nvPr/>
          </p:nvSpPr>
          <p:spPr bwMode="auto">
            <a:xfrm>
              <a:off x="4080" y="3552"/>
              <a:ext cx="672" cy="240"/>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914400" eaLnBrk="1" hangingPunct="1"/>
              <a:r>
                <a:rPr lang="en-US" altLang="en-US" kern="0"/>
                <a:t>Seth</a:t>
              </a:r>
            </a:p>
          </p:txBody>
        </p:sp>
        <p:sp>
          <p:nvSpPr>
            <p:cNvPr id="18453" name="Oval 67"/>
            <p:cNvSpPr>
              <a:spLocks noChangeArrowheads="1"/>
            </p:cNvSpPr>
            <p:nvPr/>
          </p:nvSpPr>
          <p:spPr bwMode="auto">
            <a:xfrm>
              <a:off x="2640" y="3840"/>
              <a:ext cx="624" cy="336"/>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914400" eaLnBrk="1" hangingPunct="1"/>
              <a:r>
                <a:rPr lang="en-US" altLang="en-US" kern="0"/>
                <a:t>Horus</a:t>
              </a:r>
            </a:p>
          </p:txBody>
        </p:sp>
        <p:cxnSp>
          <p:nvCxnSpPr>
            <p:cNvPr id="18454" name="AutoShape 71"/>
            <p:cNvCxnSpPr>
              <a:cxnSpLocks noChangeShapeType="1"/>
              <a:stCxn id="18445" idx="4"/>
              <a:endCxn id="18448" idx="0"/>
            </p:cNvCxnSpPr>
            <p:nvPr/>
          </p:nvCxnSpPr>
          <p:spPr bwMode="auto">
            <a:xfrm rot="16200000" flipH="1">
              <a:off x="3192" y="1992"/>
              <a:ext cx="192" cy="720"/>
            </a:xfrm>
            <a:prstGeom prst="bentConnector3">
              <a:avLst>
                <a:gd name="adj1" fmla="val 50000"/>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cxnSp>
          <p:nvCxnSpPr>
            <p:cNvPr id="18455" name="AutoShape 72"/>
            <p:cNvCxnSpPr>
              <a:cxnSpLocks noChangeShapeType="1"/>
              <a:stCxn id="18445" idx="4"/>
              <a:endCxn id="18447" idx="0"/>
            </p:cNvCxnSpPr>
            <p:nvPr/>
          </p:nvCxnSpPr>
          <p:spPr bwMode="auto">
            <a:xfrm rot="5400000">
              <a:off x="2520" y="2040"/>
              <a:ext cx="192" cy="624"/>
            </a:xfrm>
            <a:prstGeom prst="bentConnector3">
              <a:avLst>
                <a:gd name="adj1" fmla="val 50000"/>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sp>
          <p:nvSpPr>
            <p:cNvPr id="18456" name="Line 77"/>
            <p:cNvSpPr>
              <a:spLocks noChangeShapeType="1"/>
            </p:cNvSpPr>
            <p:nvPr/>
          </p:nvSpPr>
          <p:spPr bwMode="auto">
            <a:xfrm flipV="1">
              <a:off x="1248" y="3408"/>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400"/>
              <a:endParaRPr lang="en-US" kern="0">
                <a:solidFill>
                  <a:sysClr val="windowText" lastClr="000000"/>
                </a:solidFill>
              </a:endParaRPr>
            </a:p>
          </p:txBody>
        </p:sp>
        <p:cxnSp>
          <p:nvCxnSpPr>
            <p:cNvPr id="18457" name="AutoShape 78"/>
            <p:cNvCxnSpPr>
              <a:cxnSpLocks noChangeShapeType="1"/>
            </p:cNvCxnSpPr>
            <p:nvPr/>
          </p:nvCxnSpPr>
          <p:spPr bwMode="auto">
            <a:xfrm flipV="1">
              <a:off x="3552" y="3408"/>
              <a:ext cx="0" cy="144"/>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8458" name="AutoShape 79"/>
            <p:cNvCxnSpPr>
              <a:cxnSpLocks noChangeShapeType="1"/>
            </p:cNvCxnSpPr>
            <p:nvPr/>
          </p:nvCxnSpPr>
          <p:spPr bwMode="auto">
            <a:xfrm flipV="1">
              <a:off x="2400" y="3408"/>
              <a:ext cx="1" cy="144"/>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8459" name="AutoShape 80"/>
            <p:cNvCxnSpPr>
              <a:cxnSpLocks noChangeShapeType="1"/>
            </p:cNvCxnSpPr>
            <p:nvPr/>
          </p:nvCxnSpPr>
          <p:spPr bwMode="auto">
            <a:xfrm flipV="1">
              <a:off x="4464" y="3408"/>
              <a:ext cx="0" cy="144"/>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8460" name="AutoShape 81"/>
            <p:cNvCxnSpPr>
              <a:cxnSpLocks noChangeShapeType="1"/>
              <a:stCxn id="18456" idx="1"/>
            </p:cNvCxnSpPr>
            <p:nvPr/>
          </p:nvCxnSpPr>
          <p:spPr bwMode="auto">
            <a:xfrm>
              <a:off x="1248" y="3408"/>
              <a:ext cx="3216" cy="1"/>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8461" name="AutoShape 84"/>
            <p:cNvCxnSpPr>
              <a:cxnSpLocks noChangeShapeType="1"/>
              <a:endCxn id="18453" idx="2"/>
            </p:cNvCxnSpPr>
            <p:nvPr/>
          </p:nvCxnSpPr>
          <p:spPr bwMode="auto">
            <a:xfrm rot="16200000" flipH="1">
              <a:off x="2436" y="3804"/>
              <a:ext cx="216" cy="192"/>
            </a:xfrm>
            <a:prstGeom prst="bentConnector2">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cxnSp>
          <p:nvCxnSpPr>
            <p:cNvPr id="18462" name="AutoShape 85"/>
            <p:cNvCxnSpPr>
              <a:cxnSpLocks noChangeShapeType="1"/>
              <a:endCxn id="18453" idx="6"/>
            </p:cNvCxnSpPr>
            <p:nvPr/>
          </p:nvCxnSpPr>
          <p:spPr bwMode="auto">
            <a:xfrm rot="5400000">
              <a:off x="3300" y="3756"/>
              <a:ext cx="216" cy="288"/>
            </a:xfrm>
            <a:prstGeom prst="bentConnector2">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cxnSp>
          <p:nvCxnSpPr>
            <p:cNvPr id="18463" name="AutoShape 87"/>
            <p:cNvCxnSpPr>
              <a:cxnSpLocks noChangeShapeType="1"/>
              <a:stCxn id="18449" idx="4"/>
            </p:cNvCxnSpPr>
            <p:nvPr/>
          </p:nvCxnSpPr>
          <p:spPr bwMode="auto">
            <a:xfrm>
              <a:off x="2376" y="3312"/>
              <a:ext cx="0" cy="96"/>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8464" name="AutoShape 88"/>
            <p:cNvCxnSpPr>
              <a:cxnSpLocks noChangeShapeType="1"/>
              <a:stCxn id="18450" idx="4"/>
            </p:cNvCxnSpPr>
            <p:nvPr/>
          </p:nvCxnSpPr>
          <p:spPr bwMode="auto">
            <a:xfrm>
              <a:off x="3528" y="3312"/>
              <a:ext cx="0" cy="96"/>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8465" name="AutoShape 89"/>
            <p:cNvCxnSpPr>
              <a:cxnSpLocks noChangeShapeType="1"/>
              <a:stCxn id="18449" idx="6"/>
              <a:endCxn id="18450" idx="2"/>
            </p:cNvCxnSpPr>
            <p:nvPr/>
          </p:nvCxnSpPr>
          <p:spPr bwMode="auto">
            <a:xfrm>
              <a:off x="2688" y="3144"/>
              <a:ext cx="528"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8466" name="AutoShape 92"/>
            <p:cNvCxnSpPr>
              <a:cxnSpLocks noChangeShapeType="1"/>
              <a:stCxn id="18447" idx="2"/>
            </p:cNvCxnSpPr>
            <p:nvPr/>
          </p:nvCxnSpPr>
          <p:spPr bwMode="auto">
            <a:xfrm>
              <a:off x="2304" y="2784"/>
              <a:ext cx="672" cy="384"/>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8467" name="AutoShape 93"/>
            <p:cNvCxnSpPr>
              <a:cxnSpLocks noChangeShapeType="1"/>
              <a:endCxn id="18448" idx="2"/>
            </p:cNvCxnSpPr>
            <p:nvPr/>
          </p:nvCxnSpPr>
          <p:spPr bwMode="auto">
            <a:xfrm flipV="1">
              <a:off x="2928" y="2784"/>
              <a:ext cx="720" cy="384"/>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18468" name="Rectangle 94"/>
            <p:cNvSpPr>
              <a:spLocks noChangeArrowheads="1"/>
            </p:cNvSpPr>
            <p:nvPr/>
          </p:nvSpPr>
          <p:spPr bwMode="auto">
            <a:xfrm>
              <a:off x="2064" y="3552"/>
              <a:ext cx="672" cy="240"/>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914400" eaLnBrk="1" hangingPunct="1"/>
              <a:r>
                <a:rPr lang="en-US" altLang="en-US" kern="0"/>
                <a:t>Osiris</a:t>
              </a:r>
            </a:p>
          </p:txBody>
        </p:sp>
        <p:sp>
          <p:nvSpPr>
            <p:cNvPr id="2" name="Rectangle 95"/>
            <p:cNvSpPr>
              <a:spLocks noChangeArrowheads="1"/>
            </p:cNvSpPr>
            <p:nvPr/>
          </p:nvSpPr>
          <p:spPr bwMode="auto">
            <a:xfrm>
              <a:off x="3168" y="3552"/>
              <a:ext cx="672" cy="240"/>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914400" eaLnBrk="1" hangingPunct="1"/>
              <a:r>
                <a:rPr lang="en-US" altLang="en-US" kern="0"/>
                <a:t>Isis</a:t>
              </a:r>
            </a:p>
          </p:txBody>
        </p:sp>
        <p:sp>
          <p:nvSpPr>
            <p:cNvPr id="18470" name="Oval 136"/>
            <p:cNvSpPr>
              <a:spLocks noChangeArrowheads="1"/>
            </p:cNvSpPr>
            <p:nvPr/>
          </p:nvSpPr>
          <p:spPr bwMode="auto">
            <a:xfrm>
              <a:off x="288" y="3840"/>
              <a:ext cx="576" cy="288"/>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914400" eaLnBrk="1" hangingPunct="1"/>
              <a:r>
                <a:rPr lang="en-US" altLang="en-US" kern="0"/>
                <a:t>Anubis</a:t>
              </a:r>
            </a:p>
          </p:txBody>
        </p:sp>
      </p:grpSp>
      <p:cxnSp>
        <p:nvCxnSpPr>
          <p:cNvPr id="18438" name="AutoShape 138"/>
          <p:cNvCxnSpPr>
            <a:cxnSpLocks noChangeShapeType="1"/>
            <a:stCxn id="18451" idx="2"/>
            <a:endCxn id="18470" idx="7"/>
          </p:cNvCxnSpPr>
          <p:nvPr/>
        </p:nvCxnSpPr>
        <p:spPr bwMode="auto">
          <a:xfrm rot="5400000">
            <a:off x="3100388" y="5681663"/>
            <a:ext cx="142875" cy="819150"/>
          </a:xfrm>
          <a:prstGeom prst="bentConnector3">
            <a:avLst>
              <a:gd name="adj1" fmla="val 26667"/>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cxnSp>
        <p:nvCxnSpPr>
          <p:cNvPr id="18439" name="AutoShape 142"/>
          <p:cNvCxnSpPr>
            <a:cxnSpLocks noChangeShapeType="1"/>
            <a:stCxn id="18470" idx="6"/>
            <a:endCxn id="18468" idx="2"/>
          </p:cNvCxnSpPr>
          <p:nvPr/>
        </p:nvCxnSpPr>
        <p:spPr bwMode="auto">
          <a:xfrm flipV="1">
            <a:off x="2895600" y="6019800"/>
            <a:ext cx="2438400" cy="304800"/>
          </a:xfrm>
          <a:prstGeom prst="bentConnector2">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pic>
        <p:nvPicPr>
          <p:cNvPr id="18469" name="Picture 37" descr="http://theorange.co/wp-content/uploads/2013/02/ForeverAloneBlackTextS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5824538"/>
            <a:ext cx="1066800" cy="103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71" name="Picture 39" descr="troll fa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93063" y="5411789"/>
            <a:ext cx="1041400"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75" name="Picture 43" descr="challenge accept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62614" y="6043613"/>
            <a:ext cx="94297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77" name="Picture 45" descr="got a badas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07050" y="2989263"/>
            <a:ext cx="1028700"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84223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8471"/>
                                        </p:tgtEl>
                                        <p:attrNameLst>
                                          <p:attrName>style.visibility</p:attrName>
                                        </p:attrNameLst>
                                      </p:cBhvr>
                                      <p:to>
                                        <p:strVal val="visible"/>
                                      </p:to>
                                    </p:set>
                                    <p:animEffect transition="in" filter="fade">
                                      <p:cBhvr>
                                        <p:cTn id="7" dur="500"/>
                                        <p:tgtEl>
                                          <p:spTgt spid="1847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8469"/>
                                        </p:tgtEl>
                                        <p:attrNameLst>
                                          <p:attrName>style.visibility</p:attrName>
                                        </p:attrNameLst>
                                      </p:cBhvr>
                                      <p:to>
                                        <p:strVal val="visible"/>
                                      </p:to>
                                    </p:set>
                                    <p:animEffect transition="in" filter="fade">
                                      <p:cBhvr>
                                        <p:cTn id="12" dur="500"/>
                                        <p:tgtEl>
                                          <p:spTgt spid="1846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8475"/>
                                        </p:tgtEl>
                                        <p:attrNameLst>
                                          <p:attrName>style.visibility</p:attrName>
                                        </p:attrNameLst>
                                      </p:cBhvr>
                                      <p:to>
                                        <p:strVal val="visible"/>
                                      </p:to>
                                    </p:set>
                                    <p:animEffect transition="in" filter="fade">
                                      <p:cBhvr>
                                        <p:cTn id="17" dur="500"/>
                                        <p:tgtEl>
                                          <p:spTgt spid="1847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2" presetClass="entr" presetSubtype="0" fill="hold" nodeType="clickEffect">
                                  <p:stCondLst>
                                    <p:cond delay="0"/>
                                  </p:stCondLst>
                                  <p:childTnLst>
                                    <p:set>
                                      <p:cBhvr>
                                        <p:cTn id="21" dur="1" fill="hold">
                                          <p:stCondLst>
                                            <p:cond delay="0"/>
                                          </p:stCondLst>
                                        </p:cTn>
                                        <p:tgtEl>
                                          <p:spTgt spid="18477"/>
                                        </p:tgtEl>
                                        <p:attrNameLst>
                                          <p:attrName>style.visibility</p:attrName>
                                        </p:attrNameLst>
                                      </p:cBhvr>
                                      <p:to>
                                        <p:strVal val="visible"/>
                                      </p:to>
                                    </p:set>
                                    <p:animEffect transition="in" filter="fade">
                                      <p:cBhvr>
                                        <p:cTn id="22" dur="1000"/>
                                        <p:tgtEl>
                                          <p:spTgt spid="18477"/>
                                        </p:tgtEl>
                                      </p:cBhvr>
                                    </p:animEffect>
                                    <p:anim calcmode="lin" valueType="num">
                                      <p:cBhvr>
                                        <p:cTn id="23" dur="1000" fill="hold"/>
                                        <p:tgtEl>
                                          <p:spTgt spid="18477"/>
                                        </p:tgtEl>
                                        <p:attrNameLst>
                                          <p:attrName>ppt_x</p:attrName>
                                        </p:attrNameLst>
                                      </p:cBhvr>
                                      <p:tavLst>
                                        <p:tav tm="0">
                                          <p:val>
                                            <p:strVal val="#ppt_x"/>
                                          </p:val>
                                        </p:tav>
                                        <p:tav tm="100000">
                                          <p:val>
                                            <p:strVal val="#ppt_x"/>
                                          </p:val>
                                        </p:tav>
                                      </p:tavLst>
                                    </p:anim>
                                    <p:anim calcmode="lin" valueType="num">
                                      <p:cBhvr>
                                        <p:cTn id="24" dur="1000" fill="hold"/>
                                        <p:tgtEl>
                                          <p:spTgt spid="1847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Egyptian Mythology</a:t>
            </a:r>
          </a:p>
        </p:txBody>
      </p:sp>
      <p:sp>
        <p:nvSpPr>
          <p:cNvPr id="3" name="Content Placeholder 2"/>
          <p:cNvSpPr>
            <a:spLocks noGrp="1"/>
          </p:cNvSpPr>
          <p:nvPr>
            <p:ph idx="1"/>
          </p:nvPr>
        </p:nvSpPr>
        <p:spPr/>
        <p:txBody>
          <a:bodyPr>
            <a:normAutofit fontScale="92500"/>
          </a:bodyPr>
          <a:lstStyle/>
          <a:p>
            <a:pPr lvl="0">
              <a:buClr>
                <a:srgbClr val="B15E28"/>
              </a:buClr>
            </a:pPr>
            <a:r>
              <a:rPr lang="en-US" sz="3200" b="1" dirty="0">
                <a:solidFill>
                  <a:prstClr val="black">
                    <a:lumMod val="85000"/>
                    <a:lumOff val="15000"/>
                  </a:prstClr>
                </a:solidFill>
              </a:rPr>
              <a:t>Hidden Curriculum:</a:t>
            </a:r>
          </a:p>
          <a:p>
            <a:pPr lvl="1">
              <a:buClr>
                <a:srgbClr val="B15E28"/>
              </a:buClr>
            </a:pPr>
            <a:r>
              <a:rPr lang="en-US" sz="2800" b="1" dirty="0">
                <a:solidFill>
                  <a:prstClr val="black">
                    <a:lumMod val="85000"/>
                    <a:lumOff val="15000"/>
                  </a:prstClr>
                </a:solidFill>
              </a:rPr>
              <a:t>History from a part of the world you didn’t know about</a:t>
            </a:r>
          </a:p>
          <a:p>
            <a:pPr lvl="1">
              <a:buClr>
                <a:srgbClr val="B15E28"/>
              </a:buClr>
            </a:pPr>
            <a:r>
              <a:rPr lang="en-US" sz="2800" b="1" dirty="0">
                <a:solidFill>
                  <a:prstClr val="black">
                    <a:lumMod val="85000"/>
                    <a:lumOff val="15000"/>
                  </a:prstClr>
                </a:solidFill>
              </a:rPr>
              <a:t>How mythology impacts pop-culture</a:t>
            </a:r>
          </a:p>
          <a:p>
            <a:pPr lvl="1">
              <a:buClr>
                <a:srgbClr val="B15E28"/>
              </a:buClr>
            </a:pPr>
            <a:r>
              <a:rPr lang="en-US" sz="2800" b="1" dirty="0">
                <a:solidFill>
                  <a:prstClr val="black">
                    <a:lumMod val="85000"/>
                    <a:lumOff val="15000"/>
                  </a:prstClr>
                </a:solidFill>
              </a:rPr>
              <a:t>How stories haven’t changed that much in thousands of years</a:t>
            </a:r>
          </a:p>
          <a:p>
            <a:pPr lvl="1">
              <a:buClr>
                <a:srgbClr val="B15E28"/>
              </a:buClr>
            </a:pPr>
            <a:r>
              <a:rPr lang="en-US" sz="2800" b="1" dirty="0">
                <a:solidFill>
                  <a:prstClr val="black">
                    <a:lumMod val="85000"/>
                    <a:lumOff val="15000"/>
                  </a:prstClr>
                </a:solidFill>
              </a:rPr>
              <a:t>An excuse for Mr. Brewer to read aloud from the Egyptian Book of the Dead :D</a:t>
            </a:r>
            <a:endParaRPr lang="en-US" sz="2600" b="1" dirty="0">
              <a:solidFill>
                <a:prstClr val="black">
                  <a:lumMod val="85000"/>
                  <a:lumOff val="15000"/>
                </a:prstClr>
              </a:solidFill>
            </a:endParaRPr>
          </a:p>
          <a:p>
            <a:endParaRPr lang="en-US" dirty="0"/>
          </a:p>
        </p:txBody>
      </p:sp>
    </p:spTree>
    <p:extLst>
      <p:ext uri="{BB962C8B-B14F-4D97-AF65-F5344CB8AC3E}">
        <p14:creationId xmlns:p14="http://schemas.microsoft.com/office/powerpoint/2010/main" val="73380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685800"/>
            <a:ext cx="8229600" cy="1600200"/>
          </a:xfrm>
        </p:spPr>
        <p:txBody>
          <a:bodyPr/>
          <a:lstStyle/>
          <a:p>
            <a:r>
              <a:rPr lang="en-US" dirty="0"/>
              <a:t>Final 2 Weeks of School </a:t>
            </a:r>
          </a:p>
        </p:txBody>
      </p:sp>
      <p:sp>
        <p:nvSpPr>
          <p:cNvPr id="3" name="Content Placeholder 2"/>
          <p:cNvSpPr>
            <a:spLocks noGrp="1"/>
          </p:cNvSpPr>
          <p:nvPr>
            <p:ph idx="1"/>
          </p:nvPr>
        </p:nvSpPr>
        <p:spPr>
          <a:xfrm>
            <a:off x="0" y="1066800"/>
            <a:ext cx="12192000" cy="5867400"/>
          </a:xfrm>
        </p:spPr>
        <p:txBody>
          <a:bodyPr>
            <a:normAutofit lnSpcReduction="10000"/>
          </a:bodyPr>
          <a:lstStyle/>
          <a:p>
            <a:r>
              <a:rPr lang="en-US" sz="3200" b="1" dirty="0">
                <a:solidFill>
                  <a:schemeClr val="tx1"/>
                </a:solidFill>
              </a:rPr>
              <a:t>Next Week</a:t>
            </a:r>
          </a:p>
          <a:p>
            <a:pPr lvl="1"/>
            <a:r>
              <a:rPr lang="en-US" sz="2000" b="1" dirty="0">
                <a:solidFill>
                  <a:schemeClr val="tx1"/>
                </a:solidFill>
              </a:rPr>
              <a:t>Present Greek and Roman Projects</a:t>
            </a:r>
          </a:p>
          <a:p>
            <a:pPr lvl="1"/>
            <a:r>
              <a:rPr lang="en-US" sz="2000" b="1" dirty="0">
                <a:solidFill>
                  <a:schemeClr val="tx1"/>
                </a:solidFill>
              </a:rPr>
              <a:t>Introduce Slam Poem Project</a:t>
            </a:r>
          </a:p>
          <a:p>
            <a:pPr lvl="1"/>
            <a:r>
              <a:rPr lang="en-US" sz="2000" b="1" dirty="0">
                <a:solidFill>
                  <a:schemeClr val="tx1"/>
                </a:solidFill>
              </a:rPr>
              <a:t>LTAB Thursday and Friday</a:t>
            </a:r>
          </a:p>
          <a:p>
            <a:endParaRPr lang="en-US" sz="3200" b="1" dirty="0">
              <a:solidFill>
                <a:schemeClr val="tx1"/>
              </a:solidFill>
            </a:endParaRPr>
          </a:p>
          <a:p>
            <a:r>
              <a:rPr lang="en-US" sz="3200" b="1" dirty="0">
                <a:solidFill>
                  <a:schemeClr val="tx1"/>
                </a:solidFill>
              </a:rPr>
              <a:t>The Final Week</a:t>
            </a:r>
          </a:p>
          <a:p>
            <a:pPr lvl="1"/>
            <a:r>
              <a:rPr lang="en-US" sz="2000" b="1" dirty="0">
                <a:solidFill>
                  <a:schemeClr val="tx1"/>
                </a:solidFill>
              </a:rPr>
              <a:t>Slam Poems and Intro to Sophomore Reading List and Work Level</a:t>
            </a:r>
          </a:p>
          <a:p>
            <a:pPr lvl="1"/>
            <a:r>
              <a:rPr lang="en-US" sz="2000" b="1" dirty="0">
                <a:solidFill>
                  <a:schemeClr val="tx1"/>
                </a:solidFill>
              </a:rPr>
              <a:t>Slam Poems Recording Monday-Wednesday</a:t>
            </a:r>
          </a:p>
          <a:p>
            <a:endParaRPr lang="en-US" sz="2800" b="1" dirty="0">
              <a:solidFill>
                <a:schemeClr val="tx1"/>
              </a:solidFill>
            </a:endParaRPr>
          </a:p>
          <a:p>
            <a:r>
              <a:rPr lang="en-US" sz="2800" b="1" dirty="0">
                <a:solidFill>
                  <a:schemeClr val="tx1"/>
                </a:solidFill>
              </a:rPr>
              <a:t>Freshman </a:t>
            </a:r>
            <a:r>
              <a:rPr lang="en-US" sz="2800" b="1" dirty="0" err="1">
                <a:solidFill>
                  <a:schemeClr val="tx1"/>
                </a:solidFill>
              </a:rPr>
              <a:t>Partay</a:t>
            </a:r>
            <a:endParaRPr lang="en-US" sz="2800" b="1" dirty="0">
              <a:solidFill>
                <a:schemeClr val="tx1"/>
              </a:solidFill>
            </a:endParaRPr>
          </a:p>
          <a:p>
            <a:pPr lvl="1"/>
            <a:r>
              <a:rPr lang="en-US" sz="2000" b="1" dirty="0">
                <a:solidFill>
                  <a:schemeClr val="tx1"/>
                </a:solidFill>
              </a:rPr>
              <a:t>4</a:t>
            </a:r>
            <a:r>
              <a:rPr lang="en-US" sz="2000" b="1" baseline="30000" dirty="0">
                <a:solidFill>
                  <a:schemeClr val="tx1"/>
                </a:solidFill>
              </a:rPr>
              <a:t>th</a:t>
            </a:r>
            <a:r>
              <a:rPr lang="en-US" sz="2000" b="1" dirty="0">
                <a:solidFill>
                  <a:schemeClr val="tx1"/>
                </a:solidFill>
              </a:rPr>
              <a:t> Period – Next Thursday</a:t>
            </a:r>
          </a:p>
          <a:p>
            <a:pPr lvl="2"/>
            <a:r>
              <a:rPr lang="en-US" sz="2000" b="1" dirty="0">
                <a:solidFill>
                  <a:schemeClr val="tx1"/>
                </a:solidFill>
              </a:rPr>
              <a:t>Vote on Pizza or Ice Cream Cake</a:t>
            </a:r>
          </a:p>
          <a:p>
            <a:pPr lvl="1"/>
            <a:r>
              <a:rPr lang="en-US" sz="2000" b="1" dirty="0">
                <a:solidFill>
                  <a:schemeClr val="tx1"/>
                </a:solidFill>
              </a:rPr>
              <a:t>Runner up period – June 3rd (while we record and listen to final Slam Poems)</a:t>
            </a:r>
          </a:p>
          <a:p>
            <a:pPr lvl="1"/>
            <a:r>
              <a:rPr lang="en-US" sz="2000" b="1" dirty="0">
                <a:solidFill>
                  <a:schemeClr val="tx1"/>
                </a:solidFill>
              </a:rPr>
              <a:t>Third place – June 5</a:t>
            </a:r>
            <a:r>
              <a:rPr lang="en-US" sz="2000" b="1" baseline="30000" dirty="0">
                <a:solidFill>
                  <a:schemeClr val="tx1"/>
                </a:solidFill>
              </a:rPr>
              <a:t>th</a:t>
            </a:r>
            <a:r>
              <a:rPr lang="en-US" sz="2000" b="1" dirty="0">
                <a:solidFill>
                  <a:schemeClr val="tx1"/>
                </a:solidFill>
              </a:rPr>
              <a:t> (while we record and listen to final Slam Poems)</a:t>
            </a:r>
          </a:p>
        </p:txBody>
      </p:sp>
    </p:spTree>
    <p:extLst>
      <p:ext uri="{BB962C8B-B14F-4D97-AF65-F5344CB8AC3E}">
        <p14:creationId xmlns:p14="http://schemas.microsoft.com/office/powerpoint/2010/main" val="10220133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a:t>Greek and Roman Mythology</a:t>
            </a:r>
          </a:p>
        </p:txBody>
      </p:sp>
      <p:sp>
        <p:nvSpPr>
          <p:cNvPr id="3" name="Content Placeholder 2"/>
          <p:cNvSpPr>
            <a:spLocks noGrp="1"/>
          </p:cNvSpPr>
          <p:nvPr>
            <p:ph idx="1"/>
          </p:nvPr>
        </p:nvSpPr>
        <p:spPr/>
        <p:txBody>
          <a:bodyPr>
            <a:normAutofit fontScale="92500" lnSpcReduction="20000"/>
          </a:bodyPr>
          <a:lstStyle/>
          <a:p>
            <a:pPr lvl="0">
              <a:buClr>
                <a:srgbClr val="B15E28"/>
              </a:buClr>
            </a:pPr>
            <a:r>
              <a:rPr lang="en-US" sz="3200" b="1" dirty="0">
                <a:solidFill>
                  <a:prstClr val="black">
                    <a:lumMod val="85000"/>
                    <a:lumOff val="15000"/>
                  </a:prstClr>
                </a:solidFill>
              </a:rPr>
              <a:t>Hidden Curriculum:</a:t>
            </a:r>
          </a:p>
          <a:p>
            <a:pPr lvl="1">
              <a:buClr>
                <a:srgbClr val="B15E28"/>
              </a:buClr>
            </a:pPr>
            <a:r>
              <a:rPr lang="en-US" sz="2800" b="1" dirty="0">
                <a:solidFill>
                  <a:prstClr val="black">
                    <a:lumMod val="85000"/>
                    <a:lumOff val="15000"/>
                  </a:prstClr>
                </a:solidFill>
              </a:rPr>
              <a:t>History from a part of the world you didn’t know about</a:t>
            </a:r>
          </a:p>
          <a:p>
            <a:pPr lvl="1">
              <a:buClr>
                <a:srgbClr val="B15E28"/>
              </a:buClr>
            </a:pPr>
            <a:r>
              <a:rPr lang="en-US" sz="2800" b="1" dirty="0">
                <a:solidFill>
                  <a:prstClr val="black">
                    <a:lumMod val="85000"/>
                    <a:lumOff val="15000"/>
                  </a:prstClr>
                </a:solidFill>
              </a:rPr>
              <a:t>How classical Greek and Roman Mythology and language effects our writing today</a:t>
            </a:r>
          </a:p>
          <a:p>
            <a:pPr lvl="1">
              <a:buClr>
                <a:srgbClr val="B15E28"/>
              </a:buClr>
            </a:pPr>
            <a:r>
              <a:rPr lang="en-US" sz="2800" b="1" dirty="0">
                <a:solidFill>
                  <a:prstClr val="black">
                    <a:lumMod val="85000"/>
                    <a:lumOff val="15000"/>
                  </a:prstClr>
                </a:solidFill>
              </a:rPr>
              <a:t>How stories haven’t changed that much in thousands of years</a:t>
            </a:r>
          </a:p>
          <a:p>
            <a:pPr lvl="1">
              <a:buClr>
                <a:srgbClr val="B15E28"/>
              </a:buClr>
            </a:pPr>
            <a:r>
              <a:rPr lang="en-US" sz="2800" b="1" dirty="0">
                <a:solidFill>
                  <a:prstClr val="black">
                    <a:lumMod val="85000"/>
                    <a:lumOff val="15000"/>
                  </a:prstClr>
                </a:solidFill>
              </a:rPr>
              <a:t>An excuse for Mr. Brewer to teach The Myth of Sisyphus for the first of two times :D</a:t>
            </a:r>
            <a:endParaRPr lang="en-US" sz="2600" b="1" dirty="0">
              <a:solidFill>
                <a:prstClr val="black">
                  <a:lumMod val="85000"/>
                  <a:lumOff val="15000"/>
                </a:prstClr>
              </a:solidFill>
            </a:endParaRPr>
          </a:p>
          <a:p>
            <a:endParaRPr lang="en-US" dirty="0"/>
          </a:p>
          <a:p>
            <a:endParaRPr lang="en-US" dirty="0"/>
          </a:p>
        </p:txBody>
      </p:sp>
    </p:spTree>
    <p:extLst>
      <p:ext uri="{BB962C8B-B14F-4D97-AF65-F5344CB8AC3E}">
        <p14:creationId xmlns:p14="http://schemas.microsoft.com/office/powerpoint/2010/main" val="901855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2" y="439207"/>
            <a:ext cx="9601196" cy="1303867"/>
          </a:xfrm>
        </p:spPr>
        <p:txBody>
          <a:bodyPr>
            <a:normAutofit/>
          </a:bodyPr>
          <a:lstStyle/>
          <a:p>
            <a:r>
              <a:rPr lang="en-US" sz="6000" dirty="0"/>
              <a:t>10</a:t>
            </a:r>
            <a:r>
              <a:rPr lang="en-US" sz="6000" baseline="30000" dirty="0"/>
              <a:t>th</a:t>
            </a:r>
            <a:r>
              <a:rPr lang="en-US" sz="6000" dirty="0"/>
              <a:t> Grade</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3134" y="1614489"/>
            <a:ext cx="11325732" cy="4829174"/>
          </a:xfrm>
        </p:spPr>
      </p:pic>
    </p:spTree>
    <p:extLst>
      <p:ext uri="{BB962C8B-B14F-4D97-AF65-F5344CB8AC3E}">
        <p14:creationId xmlns:p14="http://schemas.microsoft.com/office/powerpoint/2010/main" val="27815152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4.bp.blogspot.com/_qyhZ9_eXCHM/SwChnpqnS3I/AAAAAAAADS4/2YX2i311BQ4/s400/Ancient+Mariner-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856"/>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8309610" y="0"/>
            <a:ext cx="3882390" cy="6858000"/>
          </a:xfrm>
        </p:spPr>
        <p:txBody>
          <a:bodyPr>
            <a:normAutofit/>
          </a:bodyPr>
          <a:lstStyle/>
          <a:p>
            <a:pPr marL="0" indent="0">
              <a:buNone/>
            </a:pPr>
            <a:r>
              <a:rPr lang="en-US" sz="1600" b="1" dirty="0">
                <a:solidFill>
                  <a:schemeClr val="tx1"/>
                </a:solidFill>
              </a:rPr>
              <a:t>Argument </a:t>
            </a:r>
          </a:p>
          <a:p>
            <a:pPr marL="0" indent="0">
              <a:buNone/>
            </a:pPr>
            <a:endParaRPr lang="en-US" sz="1600" b="1" dirty="0">
              <a:solidFill>
                <a:schemeClr val="tx1"/>
              </a:solidFill>
            </a:endParaRPr>
          </a:p>
          <a:p>
            <a:pPr marL="0" indent="0">
              <a:buNone/>
            </a:pPr>
            <a:r>
              <a:rPr lang="en-US" sz="1600" b="1" dirty="0">
                <a:solidFill>
                  <a:schemeClr val="tx1"/>
                </a:solidFill>
              </a:rPr>
              <a:t>How a Ship having passed the Line was driven by storms to the cold Country towards the South Pole; and how from thence she made her course to the tropical Latitude of the Great Pacific Ocean; and of the strange things that befell; and in what manner the </a:t>
            </a:r>
            <a:r>
              <a:rPr lang="en-US" sz="1600" b="1" dirty="0" err="1">
                <a:solidFill>
                  <a:schemeClr val="tx1"/>
                </a:solidFill>
              </a:rPr>
              <a:t>Ancyent</a:t>
            </a:r>
            <a:r>
              <a:rPr lang="en-US" sz="1600" b="1" dirty="0">
                <a:solidFill>
                  <a:schemeClr val="tx1"/>
                </a:solidFill>
              </a:rPr>
              <a:t> </a:t>
            </a:r>
            <a:r>
              <a:rPr lang="en-US" sz="1600" b="1" dirty="0" err="1">
                <a:solidFill>
                  <a:schemeClr val="tx1"/>
                </a:solidFill>
              </a:rPr>
              <a:t>Marinere</a:t>
            </a:r>
            <a:r>
              <a:rPr lang="en-US" sz="1600" b="1" dirty="0">
                <a:solidFill>
                  <a:schemeClr val="tx1"/>
                </a:solidFill>
              </a:rPr>
              <a:t> came back to his own Country.</a:t>
            </a:r>
          </a:p>
          <a:p>
            <a:pPr marL="0" indent="0">
              <a:buNone/>
            </a:pPr>
            <a:endParaRPr lang="en-US" sz="1600" b="1" dirty="0">
              <a:solidFill>
                <a:schemeClr val="tx1"/>
              </a:solidFill>
            </a:endParaRPr>
          </a:p>
          <a:p>
            <a:pPr marL="0" indent="0">
              <a:buNone/>
            </a:pPr>
            <a:r>
              <a:rPr lang="en-US" sz="1600" b="1" dirty="0">
                <a:solidFill>
                  <a:srgbClr val="FF0000"/>
                </a:solidFill>
              </a:rPr>
              <a:t>An ancient mariner </a:t>
            </a:r>
            <a:r>
              <a:rPr lang="en-US" sz="1600" b="1" dirty="0" err="1">
                <a:solidFill>
                  <a:srgbClr val="FF0000"/>
                </a:solidFill>
              </a:rPr>
              <a:t>meeteth</a:t>
            </a:r>
            <a:r>
              <a:rPr lang="en-US" sz="1600" b="1" dirty="0">
                <a:solidFill>
                  <a:srgbClr val="FF0000"/>
                </a:solidFill>
              </a:rPr>
              <a:t> three gallants bidden to a wedding-</a:t>
            </a:r>
            <a:r>
              <a:rPr lang="en-US" sz="1600" b="1" dirty="0" err="1">
                <a:solidFill>
                  <a:srgbClr val="FF0000"/>
                </a:solidFill>
              </a:rPr>
              <a:t>feest</a:t>
            </a:r>
            <a:r>
              <a:rPr lang="en-US" sz="1600" b="1" dirty="0">
                <a:solidFill>
                  <a:srgbClr val="FF0000"/>
                </a:solidFill>
              </a:rPr>
              <a:t> and </a:t>
            </a:r>
            <a:r>
              <a:rPr lang="en-US" sz="1600" b="1" dirty="0" err="1">
                <a:solidFill>
                  <a:srgbClr val="FF0000"/>
                </a:solidFill>
              </a:rPr>
              <a:t>detaineth</a:t>
            </a:r>
            <a:r>
              <a:rPr lang="en-US" sz="1600" b="1" dirty="0">
                <a:solidFill>
                  <a:srgbClr val="FF0000"/>
                </a:solidFill>
              </a:rPr>
              <a:t> one</a:t>
            </a:r>
            <a:r>
              <a:rPr lang="en-US" sz="1600" b="1" dirty="0">
                <a:solidFill>
                  <a:schemeClr val="tx1"/>
                </a:solidFill>
              </a:rPr>
              <a:t>.</a:t>
            </a:r>
          </a:p>
          <a:p>
            <a:pPr marL="0" indent="0">
              <a:buNone/>
            </a:pPr>
            <a:endParaRPr lang="en-US" sz="1600" b="1" dirty="0">
              <a:solidFill>
                <a:schemeClr val="tx1"/>
              </a:solidFill>
            </a:endParaRPr>
          </a:p>
          <a:p>
            <a:pPr marL="0" indent="0">
              <a:buNone/>
            </a:pPr>
            <a:endParaRPr lang="en-US" sz="1600" b="1" dirty="0">
              <a:solidFill>
                <a:schemeClr val="tx1"/>
              </a:solidFill>
            </a:endParaRPr>
          </a:p>
          <a:p>
            <a:pPr marL="0" indent="0">
              <a:buNone/>
            </a:pPr>
            <a:endParaRPr lang="en-US" sz="1600" b="1" dirty="0">
              <a:solidFill>
                <a:schemeClr val="tx1"/>
              </a:solidFill>
            </a:endParaRPr>
          </a:p>
          <a:p>
            <a:pPr marL="0" indent="0">
              <a:buNone/>
            </a:pPr>
            <a:endParaRPr lang="en-US" sz="1600" b="1" dirty="0">
              <a:solidFill>
                <a:schemeClr val="tx1"/>
              </a:solidFill>
            </a:endParaRPr>
          </a:p>
          <a:p>
            <a:pPr marL="0" indent="0">
              <a:buNone/>
            </a:pPr>
            <a:endParaRPr lang="en-US" sz="1600" b="1" dirty="0">
              <a:solidFill>
                <a:schemeClr val="tx1"/>
              </a:solidFill>
            </a:endParaRPr>
          </a:p>
          <a:p>
            <a:pPr marL="0" indent="0">
              <a:buNone/>
            </a:pPr>
            <a:r>
              <a:rPr lang="en-US" sz="1600" b="1" dirty="0">
                <a:solidFill>
                  <a:schemeClr val="tx1"/>
                </a:solidFill>
              </a:rPr>
              <a:t>The wedding-Guest is spellbound by the eye of the old seafaring man, and constrained to hear his tale.</a:t>
            </a:r>
          </a:p>
        </p:txBody>
      </p:sp>
      <p:sp>
        <p:nvSpPr>
          <p:cNvPr id="4" name="Content Placeholder 2"/>
          <p:cNvSpPr txBox="1">
            <a:spLocks/>
          </p:cNvSpPr>
          <p:nvPr/>
        </p:nvSpPr>
        <p:spPr>
          <a:xfrm>
            <a:off x="0" y="13855"/>
            <a:ext cx="7696200" cy="6858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buNone/>
            </a:pPr>
            <a:r>
              <a:rPr lang="en-US" sz="1800" b="1" dirty="0">
                <a:solidFill>
                  <a:schemeClr val="tx1"/>
                </a:solidFill>
              </a:rPr>
              <a:t>PART I</a:t>
            </a:r>
          </a:p>
          <a:p>
            <a:pPr marL="0" indent="0">
              <a:buNone/>
            </a:pPr>
            <a:r>
              <a:rPr lang="en-US" sz="1800" b="1" dirty="0">
                <a:solidFill>
                  <a:schemeClr val="tx1"/>
                </a:solidFill>
              </a:rPr>
              <a:t>It is an ancient Mariner,</a:t>
            </a:r>
          </a:p>
          <a:p>
            <a:pPr marL="0" indent="0">
              <a:buNone/>
            </a:pPr>
            <a:r>
              <a:rPr lang="en-US" sz="1800" b="1" dirty="0">
                <a:solidFill>
                  <a:schemeClr val="tx1"/>
                </a:solidFill>
              </a:rPr>
              <a:t>And he </a:t>
            </a:r>
            <a:r>
              <a:rPr lang="en-US" sz="1800" b="1" dirty="0" err="1">
                <a:solidFill>
                  <a:schemeClr val="tx1"/>
                </a:solidFill>
              </a:rPr>
              <a:t>stoppeth</a:t>
            </a:r>
            <a:r>
              <a:rPr lang="en-US" sz="1800" b="1" dirty="0">
                <a:solidFill>
                  <a:schemeClr val="tx1"/>
                </a:solidFill>
              </a:rPr>
              <a:t> one of three.</a:t>
            </a:r>
          </a:p>
          <a:p>
            <a:pPr marL="0" indent="0">
              <a:buNone/>
            </a:pPr>
            <a:r>
              <a:rPr lang="en-US" sz="1800" b="1" dirty="0">
                <a:solidFill>
                  <a:schemeClr val="tx1"/>
                </a:solidFill>
              </a:rPr>
              <a:t>'By thy long grey beard and glittering eye,</a:t>
            </a:r>
          </a:p>
          <a:p>
            <a:pPr marL="0" indent="0">
              <a:buNone/>
            </a:pPr>
            <a:r>
              <a:rPr lang="en-US" sz="1800" b="1" dirty="0">
                <a:solidFill>
                  <a:schemeClr val="tx1"/>
                </a:solidFill>
              </a:rPr>
              <a:t>Now wherefore </a:t>
            </a:r>
            <a:r>
              <a:rPr lang="en-US" sz="1800" b="1" dirty="0" err="1">
                <a:solidFill>
                  <a:schemeClr val="tx1"/>
                </a:solidFill>
              </a:rPr>
              <a:t>stopp'st</a:t>
            </a:r>
            <a:r>
              <a:rPr lang="en-US" sz="1800" b="1" dirty="0">
                <a:solidFill>
                  <a:schemeClr val="tx1"/>
                </a:solidFill>
              </a:rPr>
              <a:t> thou me?</a:t>
            </a:r>
          </a:p>
          <a:p>
            <a:pPr marL="0" indent="0">
              <a:buNone/>
            </a:pPr>
            <a:endParaRPr lang="en-US" sz="1800" b="1" dirty="0">
              <a:solidFill>
                <a:schemeClr val="tx1"/>
              </a:solidFill>
            </a:endParaRPr>
          </a:p>
          <a:p>
            <a:pPr marL="0" indent="0">
              <a:buNone/>
            </a:pPr>
            <a:r>
              <a:rPr lang="en-US" sz="1800" b="1" dirty="0">
                <a:solidFill>
                  <a:schemeClr val="tx1"/>
                </a:solidFill>
              </a:rPr>
              <a:t>The Bridegroom's doors are opened wide,</a:t>
            </a:r>
          </a:p>
          <a:p>
            <a:pPr marL="0" indent="0">
              <a:buNone/>
            </a:pPr>
            <a:r>
              <a:rPr lang="en-US" sz="1800" b="1" dirty="0">
                <a:solidFill>
                  <a:schemeClr val="tx1"/>
                </a:solidFill>
              </a:rPr>
              <a:t>And I am next of kin;</a:t>
            </a:r>
          </a:p>
          <a:p>
            <a:pPr marL="0" indent="0">
              <a:buNone/>
            </a:pPr>
            <a:r>
              <a:rPr lang="en-US" sz="1800" b="1" dirty="0">
                <a:solidFill>
                  <a:schemeClr val="tx1"/>
                </a:solidFill>
              </a:rPr>
              <a:t>The guests are met, the feast is set:</a:t>
            </a:r>
          </a:p>
          <a:p>
            <a:pPr marL="0" indent="0">
              <a:buNone/>
            </a:pPr>
            <a:r>
              <a:rPr lang="en-US" sz="1800" b="1" dirty="0" err="1">
                <a:solidFill>
                  <a:schemeClr val="tx1"/>
                </a:solidFill>
              </a:rPr>
              <a:t>May'st</a:t>
            </a:r>
            <a:r>
              <a:rPr lang="en-US" sz="1800" b="1" dirty="0">
                <a:solidFill>
                  <a:schemeClr val="tx1"/>
                </a:solidFill>
              </a:rPr>
              <a:t> hear the merry din.‘</a:t>
            </a:r>
          </a:p>
          <a:p>
            <a:pPr marL="0" indent="0">
              <a:buNone/>
            </a:pPr>
            <a:endParaRPr lang="en-US" sz="1800" b="1" dirty="0">
              <a:solidFill>
                <a:schemeClr val="tx1"/>
              </a:solidFill>
            </a:endParaRPr>
          </a:p>
          <a:p>
            <a:pPr marL="0" indent="0">
              <a:buNone/>
            </a:pPr>
            <a:r>
              <a:rPr lang="en-US" sz="1800" b="1" dirty="0">
                <a:solidFill>
                  <a:schemeClr val="tx1"/>
                </a:solidFill>
              </a:rPr>
              <a:t>He holds him with his skinny hand,</a:t>
            </a:r>
          </a:p>
          <a:p>
            <a:pPr marL="0" indent="0">
              <a:buNone/>
            </a:pPr>
            <a:r>
              <a:rPr lang="en-US" sz="1800" b="1" dirty="0">
                <a:solidFill>
                  <a:srgbClr val="FF0000"/>
                </a:solidFill>
              </a:rPr>
              <a:t>'There was a ship,'</a:t>
            </a:r>
            <a:r>
              <a:rPr lang="en-US" sz="1800" b="1" dirty="0">
                <a:solidFill>
                  <a:schemeClr val="tx1"/>
                </a:solidFill>
              </a:rPr>
              <a:t> </a:t>
            </a:r>
            <a:r>
              <a:rPr lang="en-US" sz="1800" b="1" dirty="0" err="1">
                <a:solidFill>
                  <a:schemeClr val="tx1"/>
                </a:solidFill>
              </a:rPr>
              <a:t>quoth</a:t>
            </a:r>
            <a:r>
              <a:rPr lang="en-US" sz="1800" b="1" dirty="0">
                <a:solidFill>
                  <a:schemeClr val="tx1"/>
                </a:solidFill>
              </a:rPr>
              <a:t> he.</a:t>
            </a:r>
          </a:p>
          <a:p>
            <a:pPr marL="0" indent="0">
              <a:buNone/>
            </a:pPr>
            <a:r>
              <a:rPr lang="en-US" sz="1800" b="1" dirty="0">
                <a:solidFill>
                  <a:schemeClr val="tx1"/>
                </a:solidFill>
              </a:rPr>
              <a:t>'Hold off! unhand me, grey-beard loon!'</a:t>
            </a:r>
          </a:p>
          <a:p>
            <a:pPr marL="0" indent="0">
              <a:buNone/>
            </a:pPr>
            <a:r>
              <a:rPr lang="en-US" sz="1800" b="1" dirty="0" err="1">
                <a:solidFill>
                  <a:schemeClr val="tx1"/>
                </a:solidFill>
              </a:rPr>
              <a:t>Eftsoons</a:t>
            </a:r>
            <a:r>
              <a:rPr lang="en-US" sz="1800" b="1" dirty="0">
                <a:solidFill>
                  <a:schemeClr val="tx1"/>
                </a:solidFill>
              </a:rPr>
              <a:t> his hand dropt he.</a:t>
            </a:r>
          </a:p>
          <a:p>
            <a:pPr marL="0" indent="0">
              <a:buNone/>
            </a:pPr>
            <a:endParaRPr lang="en-US" sz="1800" b="1" dirty="0">
              <a:solidFill>
                <a:schemeClr val="tx1"/>
              </a:solidFill>
            </a:endParaRPr>
          </a:p>
          <a:p>
            <a:pPr marL="0" indent="0">
              <a:buNone/>
            </a:pPr>
            <a:r>
              <a:rPr lang="en-US" sz="1800" b="1" dirty="0">
                <a:solidFill>
                  <a:schemeClr val="tx1"/>
                </a:solidFill>
              </a:rPr>
              <a:t>He holds him with his glittering eye—</a:t>
            </a:r>
          </a:p>
          <a:p>
            <a:pPr marL="0" indent="0">
              <a:buNone/>
            </a:pPr>
            <a:r>
              <a:rPr lang="en-US" sz="1800" b="1" dirty="0">
                <a:solidFill>
                  <a:schemeClr val="tx1"/>
                </a:solidFill>
              </a:rPr>
              <a:t>The Wedding-Guest stood still,</a:t>
            </a:r>
          </a:p>
          <a:p>
            <a:pPr marL="0" indent="0">
              <a:buNone/>
            </a:pPr>
            <a:r>
              <a:rPr lang="en-US" sz="1800" b="1" dirty="0">
                <a:solidFill>
                  <a:schemeClr val="tx1"/>
                </a:solidFill>
              </a:rPr>
              <a:t>And listens like a three years' child:</a:t>
            </a:r>
          </a:p>
          <a:p>
            <a:pPr marL="0" indent="0">
              <a:buNone/>
            </a:pPr>
            <a:r>
              <a:rPr lang="en-US" sz="1800" b="1" dirty="0">
                <a:solidFill>
                  <a:schemeClr val="tx1"/>
                </a:solidFill>
              </a:rPr>
              <a:t>The Mariner hath his will.</a:t>
            </a:r>
          </a:p>
        </p:txBody>
      </p:sp>
    </p:spTree>
    <p:extLst>
      <p:ext uri="{BB962C8B-B14F-4D97-AF65-F5344CB8AC3E}">
        <p14:creationId xmlns:p14="http://schemas.microsoft.com/office/powerpoint/2010/main" val="1036201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rlv.zcache.com/scene_from_the_rime_of_the_ancient_mariner_4_card-rb1bf40305f9548238de8885e80d0279d_xvuat_8byvr_512.jpg"/>
          <p:cNvPicPr>
            <a:picLocks noChangeAspect="1" noChangeArrowheads="1"/>
          </p:cNvPicPr>
          <p:nvPr/>
        </p:nvPicPr>
        <p:blipFill rotWithShape="1">
          <a:blip r:embed="rId2">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l="18543" t="6910" r="18730" b="5273"/>
          <a:stretch/>
        </p:blipFill>
        <p:spPr bwMode="auto">
          <a:xfrm>
            <a:off x="0" y="-237606"/>
            <a:ext cx="12192000" cy="8695805"/>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7696200" y="0"/>
            <a:ext cx="2971800" cy="6858000"/>
          </a:xfrm>
        </p:spPr>
        <p:txBody>
          <a:bodyPr>
            <a:normAutofit/>
          </a:bodyPr>
          <a:lstStyle/>
          <a:p>
            <a:pPr marL="0" indent="0">
              <a:buNone/>
            </a:pPr>
            <a:endParaRPr lang="en-US" sz="1400" b="1" dirty="0">
              <a:solidFill>
                <a:schemeClr val="tx1"/>
              </a:solidFill>
            </a:endParaRPr>
          </a:p>
          <a:p>
            <a:pPr marL="0" indent="0">
              <a:buNone/>
            </a:pPr>
            <a:endParaRPr lang="en-US" sz="1400" b="1" dirty="0">
              <a:solidFill>
                <a:schemeClr val="tx1"/>
              </a:solidFill>
            </a:endParaRPr>
          </a:p>
          <a:p>
            <a:pPr marL="0" indent="0">
              <a:buNone/>
            </a:pPr>
            <a:endParaRPr lang="en-US" sz="1400" b="1" dirty="0">
              <a:solidFill>
                <a:schemeClr val="tx1"/>
              </a:solidFill>
            </a:endParaRPr>
          </a:p>
          <a:p>
            <a:pPr marL="0" indent="0">
              <a:buNone/>
            </a:pPr>
            <a:endParaRPr lang="en-US" sz="1400" b="1" dirty="0">
              <a:solidFill>
                <a:schemeClr val="tx1"/>
              </a:solidFill>
            </a:endParaRPr>
          </a:p>
          <a:p>
            <a:pPr marL="0" indent="0">
              <a:buNone/>
            </a:pPr>
            <a:endParaRPr lang="en-US" sz="1400" b="1" dirty="0">
              <a:solidFill>
                <a:schemeClr val="tx1"/>
              </a:solidFill>
            </a:endParaRPr>
          </a:p>
          <a:p>
            <a:pPr marL="0" indent="0">
              <a:buNone/>
            </a:pPr>
            <a:endParaRPr lang="en-US" sz="1400" b="1" dirty="0">
              <a:solidFill>
                <a:schemeClr val="tx1"/>
              </a:solidFill>
            </a:endParaRPr>
          </a:p>
          <a:p>
            <a:pPr marL="0" indent="0">
              <a:buNone/>
            </a:pPr>
            <a:r>
              <a:rPr lang="en-US" sz="1400" b="1" dirty="0">
                <a:solidFill>
                  <a:schemeClr val="tx1"/>
                </a:solidFill>
              </a:rPr>
              <a:t>And ever and anon throughout his future life and agony </a:t>
            </a:r>
            <a:r>
              <a:rPr lang="en-US" sz="1400" b="1" dirty="0" err="1">
                <a:solidFill>
                  <a:schemeClr val="tx1"/>
                </a:solidFill>
              </a:rPr>
              <a:t>constraineth</a:t>
            </a:r>
            <a:r>
              <a:rPr lang="en-US" sz="1400" b="1" dirty="0">
                <a:solidFill>
                  <a:schemeClr val="tx1"/>
                </a:solidFill>
              </a:rPr>
              <a:t> him to travel from land to land;</a:t>
            </a:r>
          </a:p>
        </p:txBody>
      </p:sp>
      <p:sp>
        <p:nvSpPr>
          <p:cNvPr id="4" name="Content Placeholder 2"/>
          <p:cNvSpPr txBox="1">
            <a:spLocks/>
          </p:cNvSpPr>
          <p:nvPr/>
        </p:nvSpPr>
        <p:spPr>
          <a:xfrm>
            <a:off x="0" y="13855"/>
            <a:ext cx="7696200" cy="6858000"/>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buNone/>
            </a:pPr>
            <a:r>
              <a:rPr lang="en-US" sz="1800" b="1" dirty="0">
                <a:solidFill>
                  <a:schemeClr val="tx1"/>
                </a:solidFill>
              </a:rPr>
              <a:t>Forthwith this frame of mine was wrenched</a:t>
            </a:r>
          </a:p>
          <a:p>
            <a:pPr marL="0" indent="0">
              <a:buNone/>
            </a:pPr>
            <a:r>
              <a:rPr lang="en-US" sz="1800" b="1" dirty="0">
                <a:solidFill>
                  <a:schemeClr val="tx1"/>
                </a:solidFill>
              </a:rPr>
              <a:t>With a </a:t>
            </a:r>
            <a:r>
              <a:rPr lang="en-US" sz="1800" b="1" dirty="0" err="1">
                <a:solidFill>
                  <a:schemeClr val="tx1"/>
                </a:solidFill>
              </a:rPr>
              <a:t>woful</a:t>
            </a:r>
            <a:r>
              <a:rPr lang="en-US" sz="1800" b="1" dirty="0">
                <a:solidFill>
                  <a:schemeClr val="tx1"/>
                </a:solidFill>
              </a:rPr>
              <a:t> agony,</a:t>
            </a:r>
          </a:p>
          <a:p>
            <a:pPr marL="0" indent="0">
              <a:buNone/>
            </a:pPr>
            <a:r>
              <a:rPr lang="en-US" sz="1800" b="1" dirty="0">
                <a:solidFill>
                  <a:schemeClr val="tx1"/>
                </a:solidFill>
              </a:rPr>
              <a:t>Which forced me to begin my tale;</a:t>
            </a:r>
          </a:p>
          <a:p>
            <a:pPr marL="0" indent="0">
              <a:buNone/>
            </a:pPr>
            <a:r>
              <a:rPr lang="en-US" sz="1800" b="1" dirty="0">
                <a:solidFill>
                  <a:schemeClr val="tx1"/>
                </a:solidFill>
              </a:rPr>
              <a:t>And then it left me free.</a:t>
            </a:r>
          </a:p>
          <a:p>
            <a:pPr marL="0" indent="0">
              <a:buNone/>
            </a:pPr>
            <a:endParaRPr lang="en-US" sz="1800" b="1" dirty="0">
              <a:solidFill>
                <a:schemeClr val="tx1"/>
              </a:solidFill>
            </a:endParaRPr>
          </a:p>
          <a:p>
            <a:pPr marL="0" indent="0">
              <a:buNone/>
            </a:pPr>
            <a:r>
              <a:rPr lang="en-US" sz="1800" b="1" dirty="0">
                <a:solidFill>
                  <a:srgbClr val="FF0000"/>
                </a:solidFill>
              </a:rPr>
              <a:t>Since then, at an uncertain hour,</a:t>
            </a:r>
          </a:p>
          <a:p>
            <a:pPr marL="0" indent="0">
              <a:buNone/>
            </a:pPr>
            <a:r>
              <a:rPr lang="en-US" sz="1800" b="1" dirty="0">
                <a:solidFill>
                  <a:srgbClr val="FF0000"/>
                </a:solidFill>
              </a:rPr>
              <a:t>That agony returns:</a:t>
            </a:r>
          </a:p>
          <a:p>
            <a:pPr marL="0" indent="0">
              <a:buNone/>
            </a:pPr>
            <a:r>
              <a:rPr lang="en-US" sz="1800" b="1" dirty="0">
                <a:solidFill>
                  <a:srgbClr val="FF0000"/>
                </a:solidFill>
              </a:rPr>
              <a:t>And till my ghastly tale is told,</a:t>
            </a:r>
          </a:p>
          <a:p>
            <a:pPr marL="0" indent="0">
              <a:buNone/>
            </a:pPr>
            <a:r>
              <a:rPr lang="en-US" sz="1800" b="1" dirty="0">
                <a:solidFill>
                  <a:srgbClr val="FF0000"/>
                </a:solidFill>
              </a:rPr>
              <a:t>This heart within me burns.</a:t>
            </a:r>
          </a:p>
          <a:p>
            <a:pPr marL="0" indent="0">
              <a:buNone/>
            </a:pPr>
            <a:endParaRPr lang="en-US" sz="1800" b="1" dirty="0">
              <a:solidFill>
                <a:schemeClr val="tx1"/>
              </a:solidFill>
            </a:endParaRPr>
          </a:p>
          <a:p>
            <a:pPr marL="0" indent="0">
              <a:buNone/>
            </a:pPr>
            <a:r>
              <a:rPr lang="en-US" sz="1800" b="1" dirty="0">
                <a:solidFill>
                  <a:schemeClr val="tx1"/>
                </a:solidFill>
              </a:rPr>
              <a:t>I pass, like night, from land to land;</a:t>
            </a:r>
          </a:p>
          <a:p>
            <a:pPr marL="0" indent="0">
              <a:buNone/>
            </a:pPr>
            <a:r>
              <a:rPr lang="en-US" sz="1800" b="1" dirty="0">
                <a:solidFill>
                  <a:schemeClr val="tx1"/>
                </a:solidFill>
              </a:rPr>
              <a:t>I have strange power of speech;</a:t>
            </a:r>
          </a:p>
          <a:p>
            <a:pPr marL="0" indent="0">
              <a:buNone/>
            </a:pPr>
            <a:r>
              <a:rPr lang="en-US" sz="1800" b="1" dirty="0">
                <a:solidFill>
                  <a:schemeClr val="tx1"/>
                </a:solidFill>
              </a:rPr>
              <a:t>That moment that his face I see,</a:t>
            </a:r>
          </a:p>
          <a:p>
            <a:pPr marL="0" indent="0">
              <a:buNone/>
            </a:pPr>
            <a:r>
              <a:rPr lang="en-US" sz="1800" b="1" dirty="0">
                <a:solidFill>
                  <a:schemeClr val="tx1"/>
                </a:solidFill>
              </a:rPr>
              <a:t>I know the man that must hear me:</a:t>
            </a:r>
          </a:p>
          <a:p>
            <a:pPr marL="0" indent="0">
              <a:buNone/>
            </a:pPr>
            <a:r>
              <a:rPr lang="en-US" sz="1800" b="1" dirty="0">
                <a:solidFill>
                  <a:schemeClr val="tx1"/>
                </a:solidFill>
              </a:rPr>
              <a:t>To him my tale I teach.</a:t>
            </a:r>
          </a:p>
          <a:p>
            <a:pPr marL="0" indent="0">
              <a:buNone/>
            </a:pPr>
            <a:endParaRPr lang="en-US" sz="1800" b="1" dirty="0">
              <a:solidFill>
                <a:schemeClr val="tx1"/>
              </a:solidFill>
            </a:endParaRPr>
          </a:p>
          <a:p>
            <a:pPr marL="0" indent="0">
              <a:buNone/>
            </a:pPr>
            <a:r>
              <a:rPr lang="en-US" sz="1800" b="1" dirty="0">
                <a:solidFill>
                  <a:schemeClr val="tx1"/>
                </a:solidFill>
              </a:rPr>
              <a:t>What loud uproar bursts from that door!</a:t>
            </a:r>
          </a:p>
          <a:p>
            <a:pPr marL="0" indent="0">
              <a:buNone/>
            </a:pPr>
            <a:r>
              <a:rPr lang="en-US" sz="1800" b="1" dirty="0">
                <a:solidFill>
                  <a:schemeClr val="tx1"/>
                </a:solidFill>
              </a:rPr>
              <a:t>The wedding-guests are there:</a:t>
            </a:r>
          </a:p>
          <a:p>
            <a:pPr marL="0" indent="0">
              <a:buNone/>
            </a:pPr>
            <a:r>
              <a:rPr lang="en-US" sz="1800" b="1" dirty="0">
                <a:solidFill>
                  <a:schemeClr val="tx1"/>
                </a:solidFill>
              </a:rPr>
              <a:t>But in the garden-bower the bride</a:t>
            </a:r>
          </a:p>
          <a:p>
            <a:pPr marL="0" indent="0">
              <a:buNone/>
            </a:pPr>
            <a:r>
              <a:rPr lang="en-US" sz="1800" b="1" dirty="0">
                <a:solidFill>
                  <a:schemeClr val="tx1"/>
                </a:solidFill>
              </a:rPr>
              <a:t>And bride-maids singing are:</a:t>
            </a:r>
          </a:p>
          <a:p>
            <a:pPr marL="0" indent="0">
              <a:buNone/>
            </a:pPr>
            <a:r>
              <a:rPr lang="en-US" sz="1800" b="1" dirty="0">
                <a:solidFill>
                  <a:schemeClr val="tx1"/>
                </a:solidFill>
              </a:rPr>
              <a:t>And hark the little vesper bell,</a:t>
            </a:r>
          </a:p>
          <a:p>
            <a:pPr marL="0" indent="0">
              <a:buNone/>
            </a:pPr>
            <a:r>
              <a:rPr lang="en-US" sz="1800" b="1" dirty="0">
                <a:solidFill>
                  <a:schemeClr val="tx1"/>
                </a:solidFill>
              </a:rPr>
              <a:t>Which </a:t>
            </a:r>
            <a:r>
              <a:rPr lang="en-US" sz="1800" b="1" dirty="0" err="1">
                <a:solidFill>
                  <a:schemeClr val="tx1"/>
                </a:solidFill>
              </a:rPr>
              <a:t>biddeth</a:t>
            </a:r>
            <a:r>
              <a:rPr lang="en-US" sz="1800" b="1" dirty="0">
                <a:solidFill>
                  <a:schemeClr val="tx1"/>
                </a:solidFill>
              </a:rPr>
              <a:t> me to prayer!</a:t>
            </a:r>
          </a:p>
        </p:txBody>
      </p:sp>
    </p:spTree>
    <p:extLst>
      <p:ext uri="{BB962C8B-B14F-4D97-AF65-F5344CB8AC3E}">
        <p14:creationId xmlns:p14="http://schemas.microsoft.com/office/powerpoint/2010/main" val="3483531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fade">
                                      <p:cBhvr>
                                        <p:cTn id="7" dur="30000"/>
                                        <p:tgtEl>
                                          <p:spTgt spid="19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a:t>The Rime of the Ancient Mariner</a:t>
            </a:r>
          </a:p>
        </p:txBody>
      </p:sp>
      <p:sp>
        <p:nvSpPr>
          <p:cNvPr id="3" name="Content Placeholder 2"/>
          <p:cNvSpPr>
            <a:spLocks noGrp="1"/>
          </p:cNvSpPr>
          <p:nvPr>
            <p:ph idx="1"/>
          </p:nvPr>
        </p:nvSpPr>
        <p:spPr/>
        <p:txBody>
          <a:bodyPr>
            <a:normAutofit fontScale="92500" lnSpcReduction="10000"/>
          </a:bodyPr>
          <a:lstStyle/>
          <a:p>
            <a:pPr lvl="0">
              <a:buClr>
                <a:srgbClr val="B15E28"/>
              </a:buClr>
            </a:pPr>
            <a:r>
              <a:rPr lang="en-US" sz="3200" b="1" dirty="0">
                <a:solidFill>
                  <a:prstClr val="black">
                    <a:lumMod val="85000"/>
                    <a:lumOff val="15000"/>
                  </a:prstClr>
                </a:solidFill>
              </a:rPr>
              <a:t>Hidden Curriculum:</a:t>
            </a:r>
          </a:p>
          <a:p>
            <a:pPr lvl="1">
              <a:buClr>
                <a:srgbClr val="B15E28"/>
              </a:buClr>
            </a:pPr>
            <a:r>
              <a:rPr lang="en-US" sz="2800" b="1" dirty="0">
                <a:solidFill>
                  <a:prstClr val="black">
                    <a:lumMod val="85000"/>
                    <a:lumOff val="15000"/>
                  </a:prstClr>
                </a:solidFill>
              </a:rPr>
              <a:t>You can break rules without knowing there are rules</a:t>
            </a:r>
          </a:p>
          <a:p>
            <a:pPr lvl="1">
              <a:buClr>
                <a:srgbClr val="B15E28"/>
              </a:buClr>
            </a:pPr>
            <a:r>
              <a:rPr lang="en-US" sz="2800" b="1" dirty="0">
                <a:solidFill>
                  <a:prstClr val="black">
                    <a:lumMod val="85000"/>
                    <a:lumOff val="15000"/>
                  </a:prstClr>
                </a:solidFill>
              </a:rPr>
              <a:t>You are accountable for your actions</a:t>
            </a:r>
          </a:p>
          <a:p>
            <a:pPr lvl="1">
              <a:buClr>
                <a:srgbClr val="B15E28"/>
              </a:buClr>
            </a:pPr>
            <a:r>
              <a:rPr lang="en-US" sz="2800" b="1" dirty="0">
                <a:solidFill>
                  <a:prstClr val="black">
                    <a:lumMod val="85000"/>
                    <a:lumOff val="15000"/>
                  </a:prstClr>
                </a:solidFill>
              </a:rPr>
              <a:t>Your actions affect other people</a:t>
            </a:r>
          </a:p>
          <a:p>
            <a:pPr lvl="1">
              <a:buClr>
                <a:srgbClr val="B15E28"/>
              </a:buClr>
            </a:pPr>
            <a:r>
              <a:rPr lang="en-US" sz="2800" b="1" dirty="0">
                <a:solidFill>
                  <a:prstClr val="black">
                    <a:lumMod val="85000"/>
                    <a:lumOff val="15000"/>
                  </a:prstClr>
                </a:solidFill>
              </a:rPr>
              <a:t>Some things go without saying</a:t>
            </a:r>
          </a:p>
          <a:p>
            <a:pPr lvl="1">
              <a:buClr>
                <a:srgbClr val="B15E28"/>
              </a:buClr>
            </a:pPr>
            <a:r>
              <a:rPr lang="en-US" sz="2800" b="1" dirty="0">
                <a:solidFill>
                  <a:prstClr val="black">
                    <a:lumMod val="85000"/>
                    <a:lumOff val="15000"/>
                  </a:prstClr>
                </a:solidFill>
              </a:rPr>
              <a:t>There was a ship!</a:t>
            </a:r>
            <a:endParaRPr lang="en-US" sz="2600" b="1" dirty="0">
              <a:solidFill>
                <a:prstClr val="black">
                  <a:lumMod val="85000"/>
                  <a:lumOff val="15000"/>
                </a:prstClr>
              </a:solidFill>
            </a:endParaRPr>
          </a:p>
          <a:p>
            <a:endParaRPr lang="en-US" dirty="0"/>
          </a:p>
          <a:p>
            <a:endParaRPr lang="en-US" dirty="0"/>
          </a:p>
          <a:p>
            <a:endParaRPr lang="en-US" dirty="0"/>
          </a:p>
        </p:txBody>
      </p:sp>
    </p:spTree>
    <p:extLst>
      <p:ext uri="{BB962C8B-B14F-4D97-AF65-F5344CB8AC3E}">
        <p14:creationId xmlns:p14="http://schemas.microsoft.com/office/powerpoint/2010/main" val="1949932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antiscribe.files.wordpress.com/2012/06/frankenstein.jpg"/>
          <p:cNvPicPr>
            <a:picLocks noChangeAspect="1" noChangeArrowheads="1"/>
          </p:cNvPicPr>
          <p:nvPr/>
        </p:nvPicPr>
        <p:blipFill rotWithShape="1">
          <a:blip r:embed="rId2">
            <a:extLst>
              <a:ext uri="{28A0092B-C50C-407E-A947-70E740481C1C}">
                <a14:useLocalDpi xmlns:a14="http://schemas.microsoft.com/office/drawing/2010/main" val="0"/>
              </a:ext>
            </a:extLst>
          </a:blip>
          <a:srcRect l="47826" b="30706"/>
          <a:stretch/>
        </p:blipFill>
        <p:spPr bwMode="auto">
          <a:xfrm>
            <a:off x="0" y="-1447800"/>
            <a:ext cx="12192000" cy="897636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2971800" y="609600"/>
            <a:ext cx="8458200" cy="4267200"/>
          </a:xfrm>
        </p:spPr>
        <p:txBody>
          <a:bodyPr/>
          <a:lstStyle/>
          <a:p>
            <a:r>
              <a:rPr lang="en-US" sz="6000" i="1" u="sng" dirty="0">
                <a:solidFill>
                  <a:srgbClr val="FF0000"/>
                </a:solidFill>
                <a:latin typeface="1942 report" pitchFamily="1" charset="0"/>
              </a:rPr>
              <a:t>Frankenstein</a:t>
            </a:r>
            <a:br>
              <a:rPr lang="en-US" sz="6000" dirty="0">
                <a:solidFill>
                  <a:srgbClr val="FF0000"/>
                </a:solidFill>
                <a:latin typeface="1942 report" pitchFamily="1" charset="0"/>
              </a:rPr>
            </a:br>
            <a:r>
              <a:rPr lang="en-US" sz="6000" i="1" dirty="0">
                <a:solidFill>
                  <a:srgbClr val="FF0000"/>
                </a:solidFill>
                <a:latin typeface="1942 report" pitchFamily="1" charset="0"/>
              </a:rPr>
              <a:t>or</a:t>
            </a:r>
            <a:br>
              <a:rPr lang="en-US" sz="6000" i="1" dirty="0">
                <a:solidFill>
                  <a:srgbClr val="FF0000"/>
                </a:solidFill>
                <a:latin typeface="1942 report" pitchFamily="1" charset="0"/>
              </a:rPr>
            </a:br>
            <a:r>
              <a:rPr lang="en-US" sz="6000" u="sng" dirty="0">
                <a:solidFill>
                  <a:srgbClr val="FF0000"/>
                </a:solidFill>
                <a:latin typeface="1942 report" pitchFamily="1" charset="0"/>
              </a:rPr>
              <a:t>The </a:t>
            </a:r>
            <a:br>
              <a:rPr lang="en-US" sz="6000" u="sng" dirty="0">
                <a:solidFill>
                  <a:srgbClr val="FF0000"/>
                </a:solidFill>
                <a:latin typeface="1942 report" pitchFamily="1" charset="0"/>
              </a:rPr>
            </a:br>
            <a:r>
              <a:rPr lang="en-US" sz="6000" u="sng" dirty="0">
                <a:solidFill>
                  <a:srgbClr val="FF0000"/>
                </a:solidFill>
                <a:latin typeface="1942 report" pitchFamily="1" charset="0"/>
              </a:rPr>
              <a:t>Modern Prometheus</a:t>
            </a:r>
          </a:p>
        </p:txBody>
      </p:sp>
      <p:sp>
        <p:nvSpPr>
          <p:cNvPr id="3" name="Subtitle 2"/>
          <p:cNvSpPr>
            <a:spLocks noGrp="1"/>
          </p:cNvSpPr>
          <p:nvPr>
            <p:ph type="subTitle" idx="1"/>
          </p:nvPr>
        </p:nvSpPr>
        <p:spPr>
          <a:xfrm>
            <a:off x="6705600" y="5334000"/>
            <a:ext cx="3962400" cy="1219200"/>
          </a:xfrm>
          <a:noFill/>
        </p:spPr>
        <p:txBody>
          <a:bodyPr>
            <a:normAutofit fontScale="62500" lnSpcReduction="20000"/>
          </a:bodyPr>
          <a:lstStyle/>
          <a:p>
            <a:r>
              <a:rPr lang="en-US" b="1" dirty="0">
                <a:solidFill>
                  <a:schemeClr val="bg1"/>
                </a:solidFill>
              </a:rPr>
              <a:t>Written by: Mary Shelly</a:t>
            </a:r>
          </a:p>
          <a:p>
            <a:endParaRPr lang="en-US" b="1" dirty="0">
              <a:solidFill>
                <a:schemeClr val="bg1"/>
              </a:solidFill>
            </a:endParaRPr>
          </a:p>
          <a:p>
            <a:endParaRPr lang="en-US" b="1" dirty="0">
              <a:solidFill>
                <a:schemeClr val="bg1"/>
              </a:solidFill>
            </a:endParaRPr>
          </a:p>
          <a:p>
            <a:r>
              <a:rPr lang="en-US" b="1" dirty="0">
                <a:solidFill>
                  <a:schemeClr val="bg1"/>
                </a:solidFill>
              </a:rPr>
              <a:t>Translated to Awesome for Phoenix by: Mr. Brewer</a:t>
            </a:r>
          </a:p>
        </p:txBody>
      </p:sp>
    </p:spTree>
    <p:extLst>
      <p:ext uri="{BB962C8B-B14F-4D97-AF65-F5344CB8AC3E}">
        <p14:creationId xmlns:p14="http://schemas.microsoft.com/office/powerpoint/2010/main" val="1396461276"/>
      </p:ext>
    </p:extLst>
  </p:cSld>
  <p:clrMapOvr>
    <a:masterClrMapping/>
  </p:clrMapOvr>
  <mc:AlternateContent xmlns:mc="http://schemas.openxmlformats.org/markup-compatibility/2006" xmlns:p14="http://schemas.microsoft.com/office/powerpoint/2010/main">
    <mc:Choice Requires="p14">
      <p:transition spd="slow" p14:dur="1500">
        <p14:glitter dir="r" pattern="hexagon"/>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livsure.com/art/images/d-bs00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33800"/>
            <a:ext cx="12192000" cy="105918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0" y="0"/>
            <a:ext cx="12192000" cy="6858000"/>
          </a:xfrm>
        </p:spPr>
        <p:txBody>
          <a:bodyPr>
            <a:normAutofit/>
          </a:bodyPr>
          <a:lstStyle/>
          <a:p>
            <a:pPr marL="0" indent="0">
              <a:buNone/>
            </a:pPr>
            <a:r>
              <a:rPr lang="en-US" sz="2800" b="1" dirty="0">
                <a:solidFill>
                  <a:schemeClr val="tx1"/>
                </a:solidFill>
              </a:rPr>
              <a:t>	This expedition has been the favorite dream of my early years. I have read with enthusiasm the accounts of the various voyages which have been made in the prospect of arriving at the North Pacific Ocean through the seas which surround the pole. You may remember that a history of all the voyages made for purposes of discovery composed the whole of our good Uncle Thomas' library.</a:t>
            </a:r>
          </a:p>
          <a:p>
            <a:pPr marL="0" indent="0">
              <a:buNone/>
            </a:pPr>
            <a:r>
              <a:rPr lang="en-US" sz="2800" b="1" dirty="0">
                <a:solidFill>
                  <a:schemeClr val="tx1"/>
                </a:solidFill>
              </a:rPr>
              <a:t>	</a:t>
            </a:r>
          </a:p>
          <a:p>
            <a:pPr marL="0" indent="0">
              <a:buNone/>
            </a:pPr>
            <a:r>
              <a:rPr lang="en-US" sz="2800" b="1" dirty="0">
                <a:solidFill>
                  <a:schemeClr val="tx1"/>
                </a:solidFill>
              </a:rPr>
              <a:t>	My education was neglected, yet I was passionately fond of reading. These volumes were my study day and night, and my familiarity with them increased that regret which I had felt, as a child, on learning that </a:t>
            </a:r>
            <a:r>
              <a:rPr lang="en-US" sz="2800" b="1" dirty="0">
                <a:solidFill>
                  <a:srgbClr val="FF0000"/>
                </a:solidFill>
              </a:rPr>
              <a:t>my father's dying command had forbidden my uncle to allow me to embark in a seafaring life.</a:t>
            </a:r>
          </a:p>
        </p:txBody>
      </p:sp>
    </p:spTree>
    <p:extLst>
      <p:ext uri="{BB962C8B-B14F-4D97-AF65-F5344CB8AC3E}">
        <p14:creationId xmlns:p14="http://schemas.microsoft.com/office/powerpoint/2010/main" val="895407145"/>
      </p:ext>
    </p:extLst>
  </p:cSld>
  <p:clrMapOvr>
    <a:masterClrMapping/>
  </p:clrMapOvr>
  <mc:AlternateContent xmlns:mc="http://schemas.openxmlformats.org/markup-compatibility/2006" xmlns:p14="http://schemas.microsoft.com/office/powerpoint/2010/main">
    <mc:Choice Requires="p14">
      <p:transition spd="slow" p14:dur="1500">
        <p14:glitter dir="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200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2" y="616372"/>
            <a:ext cx="9601196" cy="1303867"/>
          </a:xfrm>
        </p:spPr>
        <p:txBody>
          <a:bodyPr/>
          <a:lstStyle/>
          <a:p>
            <a:r>
              <a:rPr lang="en-US" dirty="0"/>
              <a:t>9</a:t>
            </a:r>
            <a:r>
              <a:rPr lang="en-US" baseline="30000" dirty="0"/>
              <a:t>th</a:t>
            </a:r>
            <a:r>
              <a:rPr lang="en-US" dirty="0"/>
              <a:t> Grade</a:t>
            </a:r>
          </a:p>
        </p:txBody>
      </p:sp>
      <p:pic>
        <p:nvPicPr>
          <p:cNvPr id="1026" name="Picture 2" descr="http://www.jefferson.kyschools.us/schools/SchoolBuildingImages/275_03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2032" y="1431006"/>
            <a:ext cx="7607935" cy="5426994"/>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5755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a:t>Frankenstein</a:t>
            </a:r>
          </a:p>
        </p:txBody>
      </p:sp>
      <p:sp>
        <p:nvSpPr>
          <p:cNvPr id="3" name="Content Placeholder 2"/>
          <p:cNvSpPr>
            <a:spLocks noGrp="1"/>
          </p:cNvSpPr>
          <p:nvPr>
            <p:ph idx="1"/>
          </p:nvPr>
        </p:nvSpPr>
        <p:spPr/>
        <p:txBody>
          <a:bodyPr>
            <a:normAutofit/>
          </a:bodyPr>
          <a:lstStyle/>
          <a:p>
            <a:pPr lvl="0">
              <a:buClr>
                <a:srgbClr val="B15E28"/>
              </a:buClr>
            </a:pPr>
            <a:r>
              <a:rPr lang="en-US" sz="3200" b="1" dirty="0">
                <a:solidFill>
                  <a:prstClr val="black">
                    <a:lumMod val="85000"/>
                    <a:lumOff val="15000"/>
                  </a:prstClr>
                </a:solidFill>
              </a:rPr>
              <a:t>Hidden Curriculum:</a:t>
            </a:r>
          </a:p>
          <a:p>
            <a:pPr lvl="1">
              <a:buClr>
                <a:srgbClr val="B15E28"/>
              </a:buClr>
            </a:pPr>
            <a:r>
              <a:rPr lang="en-US" sz="2800" b="1" dirty="0">
                <a:solidFill>
                  <a:prstClr val="black">
                    <a:lumMod val="85000"/>
                    <a:lumOff val="15000"/>
                  </a:prstClr>
                </a:solidFill>
              </a:rPr>
              <a:t>The happiness of those around you should be a goal, not a side-effect of your work</a:t>
            </a:r>
          </a:p>
          <a:p>
            <a:pPr lvl="1">
              <a:buClr>
                <a:srgbClr val="B15E28"/>
              </a:buClr>
            </a:pPr>
            <a:r>
              <a:rPr lang="en-US" sz="2800" b="1" dirty="0">
                <a:solidFill>
                  <a:prstClr val="black">
                    <a:lumMod val="85000"/>
                    <a:lumOff val="15000"/>
                  </a:prstClr>
                </a:solidFill>
              </a:rPr>
              <a:t>Your actions affect other people</a:t>
            </a:r>
          </a:p>
          <a:p>
            <a:pPr lvl="1">
              <a:buClr>
                <a:srgbClr val="B15E28"/>
              </a:buClr>
            </a:pPr>
            <a:r>
              <a:rPr lang="en-US" sz="2800" b="1" u="sng" dirty="0">
                <a:solidFill>
                  <a:prstClr val="black">
                    <a:lumMod val="85000"/>
                    <a:lumOff val="15000"/>
                  </a:prstClr>
                </a:solidFill>
              </a:rPr>
              <a:t>Who you are is what you do. Not what you think or intend to do. </a:t>
            </a:r>
            <a:endParaRPr lang="en-US" b="1" u="sng" dirty="0"/>
          </a:p>
          <a:p>
            <a:endParaRPr lang="en-US" dirty="0"/>
          </a:p>
          <a:p>
            <a:endParaRPr lang="en-US" dirty="0"/>
          </a:p>
          <a:p>
            <a:endParaRPr lang="en-US" dirty="0"/>
          </a:p>
        </p:txBody>
      </p:sp>
    </p:spTree>
    <p:extLst>
      <p:ext uri="{BB962C8B-B14F-4D97-AF65-F5344CB8AC3E}">
        <p14:creationId xmlns:p14="http://schemas.microsoft.com/office/powerpoint/2010/main" val="1118850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l="6786" t="12964" r="70815" b="35926"/>
          <a:stretch/>
        </p:blipFill>
        <p:spPr>
          <a:xfrm>
            <a:off x="0" y="-1"/>
            <a:ext cx="12192000" cy="6886575"/>
          </a:xfrm>
          <a:prstGeom prst="rect">
            <a:avLst/>
          </a:prstGeom>
        </p:spPr>
      </p:pic>
    </p:spTree>
    <p:extLst>
      <p:ext uri="{BB962C8B-B14F-4D97-AF65-F5344CB8AC3E}">
        <p14:creationId xmlns:p14="http://schemas.microsoft.com/office/powerpoint/2010/main" val="10471700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00100"/>
            <a:ext cx="8229600" cy="1600200"/>
          </a:xfrm>
        </p:spPr>
        <p:txBody>
          <a:bodyPr/>
          <a:lstStyle/>
          <a:p>
            <a:pPr algn="l"/>
            <a:r>
              <a:rPr lang="en-US" sz="4400" b="1" u="sng" dirty="0"/>
              <a:t>Welcome to English Class!</a:t>
            </a:r>
          </a:p>
        </p:txBody>
      </p:sp>
      <p:sp>
        <p:nvSpPr>
          <p:cNvPr id="3" name="Content Placeholder 2"/>
          <p:cNvSpPr>
            <a:spLocks noGrp="1"/>
          </p:cNvSpPr>
          <p:nvPr>
            <p:ph idx="1"/>
          </p:nvPr>
        </p:nvSpPr>
        <p:spPr>
          <a:xfrm>
            <a:off x="0" y="762000"/>
            <a:ext cx="5791200" cy="6096000"/>
          </a:xfrm>
        </p:spPr>
        <p:txBody>
          <a:bodyPr>
            <a:normAutofit fontScale="85000" lnSpcReduction="20000"/>
          </a:bodyPr>
          <a:lstStyle/>
          <a:p>
            <a:pPr marL="0" indent="0">
              <a:buNone/>
            </a:pPr>
            <a:r>
              <a:rPr lang="en-US" sz="1400" b="1" i="1" dirty="0">
                <a:solidFill>
                  <a:schemeClr val="tx1"/>
                </a:solidFill>
              </a:rPr>
              <a:t>11-20-13</a:t>
            </a:r>
          </a:p>
          <a:p>
            <a:r>
              <a:rPr lang="en-US" sz="2800" b="1" dirty="0">
                <a:solidFill>
                  <a:schemeClr val="tx1"/>
                </a:solidFill>
              </a:rPr>
              <a:t>Independent Reading</a:t>
            </a:r>
          </a:p>
          <a:p>
            <a:pPr lvl="1"/>
            <a:r>
              <a:rPr lang="en-US" sz="2000" b="1" dirty="0">
                <a:solidFill>
                  <a:schemeClr val="tx1"/>
                </a:solidFill>
              </a:rPr>
              <a:t>15 Minutes</a:t>
            </a:r>
          </a:p>
          <a:p>
            <a:pPr lvl="1"/>
            <a:endParaRPr lang="en-US" sz="2000" b="1" dirty="0">
              <a:solidFill>
                <a:schemeClr val="tx1"/>
              </a:solidFill>
            </a:endParaRPr>
          </a:p>
          <a:p>
            <a:r>
              <a:rPr lang="en-US" sz="2800" b="1" dirty="0">
                <a:solidFill>
                  <a:schemeClr val="tx1"/>
                </a:solidFill>
              </a:rPr>
              <a:t>IR question and discussion</a:t>
            </a:r>
          </a:p>
          <a:p>
            <a:pPr lvl="1"/>
            <a:r>
              <a:rPr lang="en-US" sz="2000" b="1" dirty="0">
                <a:solidFill>
                  <a:schemeClr val="tx1"/>
                </a:solidFill>
              </a:rPr>
              <a:t>5 minutes</a:t>
            </a:r>
          </a:p>
          <a:p>
            <a:endParaRPr lang="en-US" sz="2800" b="1" dirty="0">
              <a:solidFill>
                <a:schemeClr val="tx1"/>
              </a:solidFill>
            </a:endParaRPr>
          </a:p>
          <a:p>
            <a:r>
              <a:rPr lang="en-US" sz="2800" b="1" dirty="0">
                <a:solidFill>
                  <a:schemeClr val="tx1"/>
                </a:solidFill>
              </a:rPr>
              <a:t>Speak, </a:t>
            </a:r>
            <a:r>
              <a:rPr lang="en-US" sz="2800" b="1" u="sng" dirty="0">
                <a:solidFill>
                  <a:schemeClr val="tx1"/>
                </a:solidFill>
              </a:rPr>
              <a:t>(FILL IN THE BLANK!)</a:t>
            </a:r>
            <a:r>
              <a:rPr lang="en-US" sz="2800" b="1" dirty="0">
                <a:solidFill>
                  <a:schemeClr val="tx1"/>
                </a:solidFill>
              </a:rPr>
              <a:t> to </a:t>
            </a:r>
            <a:r>
              <a:rPr lang="en-US" sz="2800" b="1" u="sng" dirty="0">
                <a:solidFill>
                  <a:schemeClr val="tx1"/>
                </a:solidFill>
              </a:rPr>
              <a:t>Giving Thanks</a:t>
            </a:r>
          </a:p>
          <a:p>
            <a:pPr lvl="1"/>
            <a:r>
              <a:rPr lang="en-US" sz="2000" b="1" dirty="0">
                <a:solidFill>
                  <a:schemeClr val="tx1"/>
                </a:solidFill>
              </a:rPr>
              <a:t>15 minutes</a:t>
            </a:r>
          </a:p>
          <a:p>
            <a:pPr lvl="1"/>
            <a:endParaRPr lang="en-US" sz="2000" b="1" dirty="0">
              <a:solidFill>
                <a:schemeClr val="tx1"/>
              </a:solidFill>
            </a:endParaRPr>
          </a:p>
          <a:p>
            <a:r>
              <a:rPr lang="en-US" sz="2800" b="1" dirty="0">
                <a:solidFill>
                  <a:schemeClr val="tx1"/>
                </a:solidFill>
              </a:rPr>
              <a:t>Speak Discussion</a:t>
            </a:r>
          </a:p>
          <a:p>
            <a:pPr lvl="1"/>
            <a:r>
              <a:rPr lang="en-US" sz="2000" b="1" dirty="0">
                <a:solidFill>
                  <a:schemeClr val="tx1"/>
                </a:solidFill>
              </a:rPr>
              <a:t>5 minutes</a:t>
            </a:r>
          </a:p>
          <a:p>
            <a:endParaRPr lang="en-US" sz="2800" b="1" dirty="0">
              <a:solidFill>
                <a:schemeClr val="tx1"/>
              </a:solidFill>
            </a:endParaRPr>
          </a:p>
          <a:p>
            <a:r>
              <a:rPr lang="en-US" sz="2800" b="1" dirty="0">
                <a:solidFill>
                  <a:schemeClr val="tx1"/>
                </a:solidFill>
              </a:rPr>
              <a:t>Journal / Closing</a:t>
            </a:r>
          </a:p>
          <a:p>
            <a:pPr lvl="1"/>
            <a:r>
              <a:rPr lang="en-US" sz="2000" b="1" dirty="0">
                <a:solidFill>
                  <a:schemeClr val="tx1"/>
                </a:solidFill>
              </a:rPr>
              <a:t>10 minutes</a:t>
            </a:r>
          </a:p>
          <a:p>
            <a:pPr lvl="1"/>
            <a:endParaRPr lang="en-US" sz="2000" b="1" dirty="0">
              <a:solidFill>
                <a:schemeClr val="tx1"/>
              </a:solidFill>
            </a:endParaRPr>
          </a:p>
          <a:p>
            <a:r>
              <a:rPr lang="en-US" sz="2800" b="1" dirty="0">
                <a:solidFill>
                  <a:schemeClr val="tx1"/>
                </a:solidFill>
              </a:rPr>
              <a:t>Free Rice Vocab builder</a:t>
            </a:r>
          </a:p>
          <a:p>
            <a:pPr lvl="1"/>
            <a:r>
              <a:rPr lang="en-US" sz="2000" b="1" dirty="0">
                <a:solidFill>
                  <a:schemeClr val="tx1"/>
                </a:solidFill>
              </a:rPr>
              <a:t>10 minutes</a:t>
            </a:r>
          </a:p>
          <a:p>
            <a:pPr lvl="1"/>
            <a:endParaRPr lang="en-US" sz="2000" b="1" dirty="0">
              <a:solidFill>
                <a:schemeClr val="tx1"/>
              </a:solidFill>
            </a:endParaRPr>
          </a:p>
          <a:p>
            <a:pPr marL="0" indent="0">
              <a:buNone/>
            </a:pPr>
            <a:endParaRPr lang="en-US" sz="2800" b="1" dirty="0">
              <a:solidFill>
                <a:schemeClr val="tx1"/>
              </a:solidFill>
            </a:endParaRPr>
          </a:p>
          <a:p>
            <a:endParaRPr lang="en-US" sz="2800" b="1" dirty="0">
              <a:solidFill>
                <a:schemeClr val="tx1"/>
              </a:solidFill>
            </a:endParaRPr>
          </a:p>
          <a:p>
            <a:endParaRPr lang="en-US" sz="2800" b="1" dirty="0">
              <a:solidFill>
                <a:schemeClr val="tx1"/>
              </a:solidFill>
            </a:endParaRPr>
          </a:p>
        </p:txBody>
      </p:sp>
      <p:sp>
        <p:nvSpPr>
          <p:cNvPr id="7" name="Content Placeholder 2"/>
          <p:cNvSpPr txBox="1">
            <a:spLocks/>
          </p:cNvSpPr>
          <p:nvPr/>
        </p:nvSpPr>
        <p:spPr>
          <a:xfrm>
            <a:off x="5715710" y="914400"/>
            <a:ext cx="4952290" cy="1828800"/>
          </a:xfrm>
          <a:prstGeom prst="rect">
            <a:avLst/>
          </a:prstGeom>
        </p:spPr>
        <p:style>
          <a:lnRef idx="0">
            <a:schemeClr val="accent1"/>
          </a:lnRef>
          <a:fillRef idx="3">
            <a:schemeClr val="accent1"/>
          </a:fillRef>
          <a:effectRef idx="3">
            <a:schemeClr val="accent1"/>
          </a:effectRef>
          <a:fontRef idx="minor">
            <a:schemeClr val="lt1"/>
          </a:fontRef>
        </p:style>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lgn="ctr">
              <a:buNone/>
            </a:pPr>
            <a:r>
              <a:rPr lang="en-US" b="1" i="1" u="sng" dirty="0">
                <a:solidFill>
                  <a:schemeClr val="tx1"/>
                </a:solidFill>
              </a:rPr>
              <a:t>Today’s Standards are:</a:t>
            </a:r>
          </a:p>
          <a:p>
            <a:pPr marL="0" indent="0" algn="ctr">
              <a:buNone/>
            </a:pPr>
            <a:r>
              <a:rPr lang="en-US" sz="1400" b="1" u="sng" dirty="0">
                <a:solidFill>
                  <a:schemeClr val="bg1"/>
                </a:solidFill>
              </a:rPr>
              <a:t>QC </a:t>
            </a:r>
            <a:r>
              <a:rPr lang="en-US" sz="1400" b="1" u="sng" dirty="0" err="1">
                <a:solidFill>
                  <a:schemeClr val="bg1"/>
                </a:solidFill>
              </a:rPr>
              <a:t>A5</a:t>
            </a:r>
            <a:r>
              <a:rPr lang="en-US" sz="1400" b="1" u="sng" dirty="0">
                <a:solidFill>
                  <a:schemeClr val="bg1"/>
                </a:solidFill>
              </a:rPr>
              <a:t>. e</a:t>
            </a:r>
            <a:r>
              <a:rPr lang="en-US" sz="1400" b="1" dirty="0">
                <a:solidFill>
                  <a:schemeClr val="bg1"/>
                </a:solidFill>
              </a:rPr>
              <a:t>: Identify, analyze, and evaluate the ways in which the devices the author chooses (e.g., irony, imagery, tone, sound techniques, foreshadowing, symbolism) achieve specific effects and shape meaning in increasingly challenging texts.</a:t>
            </a:r>
          </a:p>
        </p:txBody>
      </p:sp>
      <p:sp>
        <p:nvSpPr>
          <p:cNvPr id="8" name="Content Placeholder 2"/>
          <p:cNvSpPr txBox="1">
            <a:spLocks/>
          </p:cNvSpPr>
          <p:nvPr/>
        </p:nvSpPr>
        <p:spPr>
          <a:xfrm>
            <a:off x="5715710" y="2743200"/>
            <a:ext cx="4952290" cy="1828800"/>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lgn="ctr">
              <a:buNone/>
            </a:pPr>
            <a:r>
              <a:rPr lang="en-US" b="1" i="1" u="sng" dirty="0">
                <a:solidFill>
                  <a:schemeClr val="tx1"/>
                </a:solidFill>
              </a:rPr>
              <a:t>Today’s Independent Reading Question is:</a:t>
            </a:r>
            <a:endParaRPr lang="en-US" b="1" i="1" u="sng" dirty="0">
              <a:solidFill>
                <a:schemeClr val="bg1"/>
              </a:solidFill>
            </a:endParaRPr>
          </a:p>
          <a:p>
            <a:pPr marL="0" indent="0" algn="ctr">
              <a:buNone/>
            </a:pPr>
            <a:r>
              <a:rPr lang="en-US" sz="2000" b="1" dirty="0">
                <a:solidFill>
                  <a:schemeClr val="bg1"/>
                </a:solidFill>
              </a:rPr>
              <a:t>Give two examples (one of each) of simile and metaphor from your text.</a:t>
            </a:r>
          </a:p>
        </p:txBody>
      </p:sp>
      <p:sp>
        <p:nvSpPr>
          <p:cNvPr id="9" name="Content Placeholder 2"/>
          <p:cNvSpPr txBox="1">
            <a:spLocks/>
          </p:cNvSpPr>
          <p:nvPr/>
        </p:nvSpPr>
        <p:spPr>
          <a:xfrm>
            <a:off x="5715710" y="4572000"/>
            <a:ext cx="4952290" cy="2286000"/>
          </a:xfrm>
          <a:prstGeom prst="rect">
            <a:avLst/>
          </a:prstGeom>
        </p:spPr>
        <p:style>
          <a:lnRef idx="0">
            <a:schemeClr val="accent3"/>
          </a:lnRef>
          <a:fillRef idx="3">
            <a:schemeClr val="accent3"/>
          </a:fillRef>
          <a:effectRef idx="3">
            <a:schemeClr val="accent3"/>
          </a:effectRef>
          <a:fontRef idx="minor">
            <a:schemeClr val="lt1"/>
          </a:fontRef>
        </p:style>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lgn="ctr">
              <a:buNone/>
            </a:pPr>
            <a:r>
              <a:rPr lang="en-US" b="1" i="1" u="sng" dirty="0">
                <a:solidFill>
                  <a:schemeClr val="tx1"/>
                </a:solidFill>
              </a:rPr>
              <a:t>Today’s Journal Prompts are:</a:t>
            </a:r>
          </a:p>
          <a:p>
            <a:pPr marL="0" indent="0" algn="ctr">
              <a:buNone/>
            </a:pPr>
            <a:r>
              <a:rPr lang="en-US" sz="2000" b="1" dirty="0">
                <a:solidFill>
                  <a:schemeClr val="bg1"/>
                </a:solidFill>
              </a:rPr>
              <a:t>What are you willing to speak / stand out about?</a:t>
            </a:r>
          </a:p>
          <a:p>
            <a:pPr marL="0" indent="0" algn="ctr">
              <a:buNone/>
            </a:pPr>
            <a:r>
              <a:rPr lang="en-US" sz="2000" b="1" dirty="0">
                <a:solidFill>
                  <a:schemeClr val="bg1"/>
                </a:solidFill>
              </a:rPr>
              <a:t>Or</a:t>
            </a:r>
          </a:p>
          <a:p>
            <a:pPr marL="0" indent="0" algn="ctr">
              <a:buNone/>
            </a:pPr>
            <a:r>
              <a:rPr lang="en-US" sz="2000" b="1" dirty="0">
                <a:solidFill>
                  <a:schemeClr val="bg1"/>
                </a:solidFill>
              </a:rPr>
              <a:t>What topics are worth defending and why?</a:t>
            </a:r>
          </a:p>
        </p:txBody>
      </p:sp>
    </p:spTree>
    <p:extLst>
      <p:ext uri="{BB962C8B-B14F-4D97-AF65-F5344CB8AC3E}">
        <p14:creationId xmlns:p14="http://schemas.microsoft.com/office/powerpoint/2010/main" val="85353916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a:t>Speak</a:t>
            </a:r>
          </a:p>
        </p:txBody>
      </p:sp>
      <p:sp>
        <p:nvSpPr>
          <p:cNvPr id="3" name="Content Placeholder 2"/>
          <p:cNvSpPr>
            <a:spLocks noGrp="1"/>
          </p:cNvSpPr>
          <p:nvPr>
            <p:ph idx="1"/>
          </p:nvPr>
        </p:nvSpPr>
        <p:spPr/>
        <p:txBody>
          <a:bodyPr/>
          <a:lstStyle/>
          <a:p>
            <a:pPr lvl="0">
              <a:buClr>
                <a:srgbClr val="B15E28"/>
              </a:buClr>
            </a:pPr>
            <a:r>
              <a:rPr lang="en-US" sz="3200" b="1" dirty="0">
                <a:solidFill>
                  <a:prstClr val="black">
                    <a:lumMod val="85000"/>
                    <a:lumOff val="15000"/>
                  </a:prstClr>
                </a:solidFill>
              </a:rPr>
              <a:t>Hidden Curriculum:</a:t>
            </a:r>
          </a:p>
          <a:p>
            <a:pPr lvl="1">
              <a:buClr>
                <a:srgbClr val="B15E28"/>
              </a:buClr>
            </a:pPr>
            <a:r>
              <a:rPr lang="en-US" sz="2800" b="1" dirty="0">
                <a:solidFill>
                  <a:prstClr val="black">
                    <a:lumMod val="85000"/>
                    <a:lumOff val="15000"/>
                  </a:prstClr>
                </a:solidFill>
              </a:rPr>
              <a:t>You never know what people are carrying around unless they tell you</a:t>
            </a:r>
          </a:p>
          <a:p>
            <a:pPr lvl="1">
              <a:buClr>
                <a:srgbClr val="B15E28"/>
              </a:buClr>
            </a:pPr>
            <a:r>
              <a:rPr lang="en-US" sz="2800" b="1" dirty="0">
                <a:solidFill>
                  <a:prstClr val="black">
                    <a:lumMod val="85000"/>
                    <a:lumOff val="15000"/>
                  </a:prstClr>
                </a:solidFill>
              </a:rPr>
              <a:t>Everyone’s cup is different for suffering</a:t>
            </a:r>
          </a:p>
          <a:p>
            <a:pPr lvl="1">
              <a:buClr>
                <a:srgbClr val="B15E28"/>
              </a:buClr>
            </a:pPr>
            <a:r>
              <a:rPr lang="en-US" sz="2800" b="1" dirty="0">
                <a:solidFill>
                  <a:prstClr val="black">
                    <a:lumMod val="85000"/>
                    <a:lumOff val="15000"/>
                  </a:prstClr>
                </a:solidFill>
              </a:rPr>
              <a:t>You can’t control everything that happens to you, you CAN control your response. </a:t>
            </a:r>
            <a:endParaRPr lang="en-US" b="1"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711337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rmAutofit fontScale="92500" lnSpcReduction="10000"/>
          </a:bodyPr>
          <a:lstStyle/>
          <a:p>
            <a:pPr marL="0" indent="0">
              <a:buNone/>
            </a:pPr>
            <a:r>
              <a:rPr lang="en-US" b="1" dirty="0">
                <a:solidFill>
                  <a:schemeClr val="tx1"/>
                </a:solidFill>
              </a:rPr>
              <a:t>	Four score and seven years ago our fathers brought forth on this continent, a new nation, </a:t>
            </a:r>
            <a:r>
              <a:rPr lang="en-US" b="1" i="1" dirty="0">
                <a:solidFill>
                  <a:schemeClr val="tx1"/>
                </a:solidFill>
              </a:rPr>
              <a:t>conceived</a:t>
            </a:r>
            <a:r>
              <a:rPr lang="en-US" b="1" dirty="0">
                <a:solidFill>
                  <a:schemeClr val="tx1"/>
                </a:solidFill>
              </a:rPr>
              <a:t> in Liberty, and dedicated to the </a:t>
            </a:r>
            <a:r>
              <a:rPr lang="en-US" b="1" i="1" dirty="0">
                <a:solidFill>
                  <a:schemeClr val="tx1"/>
                </a:solidFill>
              </a:rPr>
              <a:t>proposition</a:t>
            </a:r>
            <a:r>
              <a:rPr lang="en-US" b="1" dirty="0">
                <a:solidFill>
                  <a:schemeClr val="tx1"/>
                </a:solidFill>
              </a:rPr>
              <a:t> that all men are created equal.</a:t>
            </a:r>
            <a:endParaRPr lang="en-US" dirty="0">
              <a:solidFill>
                <a:schemeClr val="tx1"/>
              </a:solidFill>
            </a:endParaRPr>
          </a:p>
          <a:p>
            <a:pPr marL="0" indent="0">
              <a:buNone/>
            </a:pPr>
            <a:r>
              <a:rPr lang="en-US" b="1" dirty="0">
                <a:solidFill>
                  <a:schemeClr val="tx1"/>
                </a:solidFill>
              </a:rPr>
              <a:t>	Now we are engaged in a great civil war, testing whether that nation, or any nation so conceived and so dedicated, can long endure. We are met on a great battle-field of that war. We have come to dedicate a portion of that field, as a final resting place for those who here gave their lives that that nation might live. It is altogether fitting and proper that we should do this.</a:t>
            </a:r>
            <a:endParaRPr lang="en-US" dirty="0">
              <a:solidFill>
                <a:schemeClr val="tx1"/>
              </a:solidFill>
            </a:endParaRPr>
          </a:p>
          <a:p>
            <a:pPr marL="0" indent="0">
              <a:buNone/>
            </a:pPr>
            <a:r>
              <a:rPr lang="en-US" b="1" dirty="0">
                <a:solidFill>
                  <a:schemeClr val="tx1"/>
                </a:solidFill>
              </a:rPr>
              <a:t>	But, in a larger sense, we can not dedicate -- we can not consecrate -- we can not hallow -- this ground. The brave men, living and dead, who struggled here, have consecrated it, far above our poor power to add or detract. The world will little note, nor long remember what we say here, but it can never forget what they did here. It is for us the living, rather, to be dedicated here to the unfinished work which they who fought here have thus far so nobly advanced. It is rather for us to be here dedicated to the great task remaining before us -- that from these honored dead we take increased devotion to that cause for which they gave the last full measure of devotion -- that we here highly resolve that these dead shall not have died in vain -- that this nation, under God, shall have a new birth of freedom -- and that government of the people, by the people, for the people, shall not perish from the earth.</a:t>
            </a:r>
            <a:endParaRPr lang="en-US" dirty="0">
              <a:solidFill>
                <a:schemeClr val="tx1"/>
              </a:solidFill>
            </a:endParaRPr>
          </a:p>
          <a:p>
            <a:pPr marL="0" indent="0">
              <a:buNone/>
            </a:pPr>
            <a:r>
              <a:rPr lang="en-US" b="1" dirty="0">
                <a:solidFill>
                  <a:schemeClr val="tx1"/>
                </a:solidFill>
              </a:rPr>
              <a:t>	Abraham Lincoln - November 19, 1863</a:t>
            </a:r>
            <a:endParaRPr lang="en-US" dirty="0">
              <a:solidFill>
                <a:schemeClr val="tx1"/>
              </a:solidFill>
            </a:endParaRPr>
          </a:p>
        </p:txBody>
      </p:sp>
    </p:spTree>
    <p:extLst>
      <p:ext uri="{BB962C8B-B14F-4D97-AF65-F5344CB8AC3E}">
        <p14:creationId xmlns:p14="http://schemas.microsoft.com/office/powerpoint/2010/main" val="2740246865"/>
      </p:ext>
    </p:extLst>
  </p:cSld>
  <p:clrMapOvr>
    <a:masterClrMapping/>
  </p:clrMapOvr>
  <mc:AlternateContent xmlns:mc="http://schemas.openxmlformats.org/markup-compatibility/2006" xmlns:p14="http://schemas.microsoft.com/office/powerpoint/2010/main">
    <mc:Choice Requires="p14">
      <p:transition spd="slow" p14:dur="1500">
        <p14:glitter dir="r" pattern="hexagon"/>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Dedication Ceremony, November 19, 186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997"/>
            <a:ext cx="1242906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2342324"/>
      </p:ext>
    </p:extLst>
  </p:cSld>
  <p:clrMapOvr>
    <a:masterClrMapping/>
  </p:clrMapOvr>
  <mc:AlternateContent xmlns:mc="http://schemas.openxmlformats.org/markup-compatibility/2006" xmlns:p14="http://schemas.microsoft.com/office/powerpoint/2010/main">
    <mc:Choice Requires="p14">
      <p:transition spd="slow" p14:dur="1500">
        <p14:glitter dir="r" pattern="hexagon"/>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a:t>Great Speeches</a:t>
            </a:r>
          </a:p>
        </p:txBody>
      </p:sp>
      <p:sp>
        <p:nvSpPr>
          <p:cNvPr id="3" name="Content Placeholder 2"/>
          <p:cNvSpPr>
            <a:spLocks noGrp="1"/>
          </p:cNvSpPr>
          <p:nvPr>
            <p:ph idx="1"/>
          </p:nvPr>
        </p:nvSpPr>
        <p:spPr/>
        <p:txBody>
          <a:bodyPr/>
          <a:lstStyle/>
          <a:p>
            <a:pPr lvl="0">
              <a:buClr>
                <a:srgbClr val="B15E28"/>
              </a:buClr>
            </a:pPr>
            <a:r>
              <a:rPr lang="en-US" sz="3200" b="1" dirty="0">
                <a:solidFill>
                  <a:prstClr val="black">
                    <a:lumMod val="85000"/>
                    <a:lumOff val="15000"/>
                  </a:prstClr>
                </a:solidFill>
              </a:rPr>
              <a:t>Hidden Curriculum:</a:t>
            </a:r>
          </a:p>
          <a:p>
            <a:pPr lvl="1">
              <a:buClr>
                <a:srgbClr val="B15E28"/>
              </a:buClr>
            </a:pPr>
            <a:r>
              <a:rPr lang="en-US" sz="2800" b="1" dirty="0">
                <a:solidFill>
                  <a:prstClr val="black">
                    <a:lumMod val="85000"/>
                    <a:lumOff val="15000"/>
                  </a:prstClr>
                </a:solidFill>
              </a:rPr>
              <a:t>Words have the power to change everything about our world</a:t>
            </a:r>
          </a:p>
          <a:p>
            <a:pPr lvl="1">
              <a:buClr>
                <a:srgbClr val="B15E28"/>
              </a:buClr>
            </a:pPr>
            <a:r>
              <a:rPr lang="en-US" sz="2800" b="1" dirty="0">
                <a:solidFill>
                  <a:prstClr val="black">
                    <a:lumMod val="85000"/>
                    <a:lumOff val="15000"/>
                  </a:prstClr>
                </a:solidFill>
              </a:rPr>
              <a:t>Your own words can build or destroy</a:t>
            </a:r>
          </a:p>
          <a:p>
            <a:pPr lvl="1">
              <a:buClr>
                <a:srgbClr val="B15E28"/>
              </a:buClr>
            </a:pPr>
            <a:r>
              <a:rPr lang="en-US" sz="2800" b="1" dirty="0">
                <a:solidFill>
                  <a:prstClr val="black">
                    <a:lumMod val="85000"/>
                    <a:lumOff val="15000"/>
                  </a:prstClr>
                </a:solidFill>
              </a:rPr>
              <a:t>Voelker – You can speak words of creation or destruction.</a:t>
            </a:r>
          </a:p>
        </p:txBody>
      </p:sp>
    </p:spTree>
    <p:extLst>
      <p:ext uri="{BB962C8B-B14F-4D97-AF65-F5344CB8AC3E}">
        <p14:creationId xmlns:p14="http://schemas.microsoft.com/office/powerpoint/2010/main" val="36044465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http://www.francescofrancavilla.com/gallery/images/RB_the_scythe_lo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9901" y="294968"/>
            <a:ext cx="4092195" cy="6254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51902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dirty="0"/>
              <a:t>The Scythe</a:t>
            </a:r>
          </a:p>
        </p:txBody>
      </p:sp>
      <p:sp>
        <p:nvSpPr>
          <p:cNvPr id="3" name="Content Placeholder 2"/>
          <p:cNvSpPr>
            <a:spLocks noGrp="1"/>
          </p:cNvSpPr>
          <p:nvPr>
            <p:ph idx="1"/>
          </p:nvPr>
        </p:nvSpPr>
        <p:spPr/>
        <p:txBody>
          <a:bodyPr/>
          <a:lstStyle/>
          <a:p>
            <a:pPr lvl="0">
              <a:buClr>
                <a:srgbClr val="B15E28"/>
              </a:buClr>
            </a:pPr>
            <a:r>
              <a:rPr lang="en-US" sz="3200" b="1" dirty="0">
                <a:solidFill>
                  <a:prstClr val="black">
                    <a:lumMod val="85000"/>
                    <a:lumOff val="15000"/>
                  </a:prstClr>
                </a:solidFill>
              </a:rPr>
              <a:t>Hidden Curriculum:</a:t>
            </a:r>
          </a:p>
          <a:p>
            <a:pPr lvl="1">
              <a:buClr>
                <a:srgbClr val="B15E28"/>
              </a:buClr>
            </a:pPr>
            <a:r>
              <a:rPr lang="en-US" sz="2800" b="1" dirty="0">
                <a:solidFill>
                  <a:prstClr val="black">
                    <a:lumMod val="85000"/>
                    <a:lumOff val="15000"/>
                  </a:prstClr>
                </a:solidFill>
              </a:rPr>
              <a:t>Your actions have an impact you may not even know</a:t>
            </a:r>
          </a:p>
          <a:p>
            <a:pPr lvl="1">
              <a:buClr>
                <a:srgbClr val="B15E28"/>
              </a:buClr>
            </a:pPr>
            <a:r>
              <a:rPr lang="en-US" sz="2800" b="1" dirty="0">
                <a:solidFill>
                  <a:prstClr val="black">
                    <a:lumMod val="85000"/>
                    <a:lumOff val="15000"/>
                  </a:prstClr>
                </a:solidFill>
              </a:rPr>
              <a:t>What great spooky writing looks like</a:t>
            </a:r>
          </a:p>
        </p:txBody>
      </p:sp>
    </p:spTree>
    <p:extLst>
      <p:ext uri="{BB962C8B-B14F-4D97-AF65-F5344CB8AC3E}">
        <p14:creationId xmlns:p14="http://schemas.microsoft.com/office/powerpoint/2010/main" val="2551714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824"/>
            <a:ext cx="12192000" cy="6851176"/>
          </a:xfrm>
          <a:prstGeom prst="rect">
            <a:avLst/>
          </a:prstGeom>
        </p:spPr>
      </p:pic>
      <p:sp>
        <p:nvSpPr>
          <p:cNvPr id="2" name="Title 1"/>
          <p:cNvSpPr>
            <a:spLocks noGrp="1"/>
          </p:cNvSpPr>
          <p:nvPr>
            <p:ph type="title"/>
          </p:nvPr>
        </p:nvSpPr>
        <p:spPr>
          <a:xfrm>
            <a:off x="0" y="0"/>
            <a:ext cx="8229600" cy="800100"/>
          </a:xfr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5400000" scaled="1"/>
            <a:tileRect/>
          </a:gradFill>
          <a:effectLst>
            <a:softEdge rad="127000"/>
          </a:effectLst>
        </p:spPr>
        <p:txBody>
          <a:bodyPr/>
          <a:lstStyle/>
          <a:p>
            <a:pPr algn="l"/>
            <a:r>
              <a:rPr lang="en-US" sz="4400" b="1" u="sng" dirty="0">
                <a:solidFill>
                  <a:schemeClr val="tx1">
                    <a:lumMod val="95000"/>
                    <a:lumOff val="5000"/>
                  </a:schemeClr>
                </a:solidFill>
              </a:rPr>
              <a:t>Welcome to English Class!</a:t>
            </a:r>
          </a:p>
        </p:txBody>
      </p:sp>
      <p:sp>
        <p:nvSpPr>
          <p:cNvPr id="8" name="Content Placeholder 2"/>
          <p:cNvSpPr txBox="1">
            <a:spLocks/>
          </p:cNvSpPr>
          <p:nvPr/>
        </p:nvSpPr>
        <p:spPr>
          <a:xfrm>
            <a:off x="5715710" y="914400"/>
            <a:ext cx="4952290" cy="1828800"/>
          </a:xfrm>
          <a:prstGeom prst="rect">
            <a:avLst/>
          </a:prstGeom>
        </p:spPr>
        <p:style>
          <a:lnRef idx="0">
            <a:schemeClr val="accent1"/>
          </a:lnRef>
          <a:fillRef idx="3">
            <a:schemeClr val="accent1"/>
          </a:fillRef>
          <a:effectRef idx="3">
            <a:schemeClr val="accent1"/>
          </a:effectRef>
          <a:fontRef idx="minor">
            <a:schemeClr val="lt1"/>
          </a:fontRef>
        </p:style>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lgn="ctr">
              <a:buNone/>
            </a:pPr>
            <a:r>
              <a:rPr lang="en-US" sz="2800" b="1" i="1" u="sng" dirty="0">
                <a:solidFill>
                  <a:prstClr val="black"/>
                </a:solidFill>
              </a:rPr>
              <a:t>Today’s Standards are:</a:t>
            </a:r>
          </a:p>
          <a:p>
            <a:pPr marL="0" indent="0" algn="ctr">
              <a:buNone/>
            </a:pPr>
            <a:r>
              <a:rPr lang="en-US" sz="1600" b="1" u="sng" dirty="0">
                <a:solidFill>
                  <a:prstClr val="white"/>
                </a:solidFill>
              </a:rPr>
              <a:t>CC – Review</a:t>
            </a:r>
          </a:p>
          <a:p>
            <a:pPr marL="0" indent="0" algn="ctr">
              <a:buNone/>
            </a:pPr>
            <a:r>
              <a:rPr lang="en-US" sz="1600" b="1" u="sng" dirty="0">
                <a:solidFill>
                  <a:prstClr val="white"/>
                </a:solidFill>
              </a:rPr>
              <a:t>CC – Lit</a:t>
            </a:r>
          </a:p>
          <a:p>
            <a:pPr marL="0" indent="0" algn="ctr">
              <a:buNone/>
            </a:pPr>
            <a:r>
              <a:rPr lang="en-US" sz="1600" b="1" u="sng" dirty="0">
                <a:solidFill>
                  <a:prstClr val="white"/>
                </a:solidFill>
              </a:rPr>
              <a:t>CC – Daily Writing</a:t>
            </a:r>
            <a:endParaRPr lang="en-US" sz="1600" b="1" dirty="0">
              <a:solidFill>
                <a:prstClr val="white"/>
              </a:solidFill>
            </a:endParaRPr>
          </a:p>
        </p:txBody>
      </p:sp>
      <p:sp>
        <p:nvSpPr>
          <p:cNvPr id="9" name="Content Placeholder 2"/>
          <p:cNvSpPr txBox="1">
            <a:spLocks/>
          </p:cNvSpPr>
          <p:nvPr/>
        </p:nvSpPr>
        <p:spPr>
          <a:xfrm>
            <a:off x="5715710" y="2743200"/>
            <a:ext cx="4952290" cy="1828800"/>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lgn="ctr">
              <a:buNone/>
            </a:pPr>
            <a:r>
              <a:rPr lang="en-US" b="1" i="1" u="sng" dirty="0">
                <a:solidFill>
                  <a:prstClr val="black"/>
                </a:solidFill>
              </a:rPr>
              <a:t>No Independent Reading Today</a:t>
            </a:r>
          </a:p>
          <a:p>
            <a:pPr marL="0" indent="0" algn="ctr">
              <a:buNone/>
            </a:pPr>
            <a:r>
              <a:rPr lang="en-US" b="1" dirty="0">
                <a:solidFill>
                  <a:prstClr val="white"/>
                </a:solidFill>
              </a:rPr>
              <a:t>Choose your HW Option for this week.</a:t>
            </a:r>
          </a:p>
          <a:p>
            <a:pPr marL="0" indent="0" algn="ctr">
              <a:buNone/>
            </a:pPr>
            <a:r>
              <a:rPr lang="en-US" b="1" i="1" u="sng" dirty="0">
                <a:solidFill>
                  <a:prstClr val="black"/>
                </a:solidFill>
              </a:rPr>
              <a:t> </a:t>
            </a:r>
          </a:p>
        </p:txBody>
      </p:sp>
      <p:sp>
        <p:nvSpPr>
          <p:cNvPr id="10" name="Content Placeholder 2"/>
          <p:cNvSpPr txBox="1">
            <a:spLocks/>
          </p:cNvSpPr>
          <p:nvPr/>
        </p:nvSpPr>
        <p:spPr>
          <a:xfrm>
            <a:off x="5715710" y="4572000"/>
            <a:ext cx="4952290" cy="2286000"/>
          </a:xfrm>
          <a:prstGeom prst="rect">
            <a:avLst/>
          </a:prstGeom>
        </p:spPr>
        <p:style>
          <a:lnRef idx="0">
            <a:schemeClr val="accent3"/>
          </a:lnRef>
          <a:fillRef idx="3">
            <a:schemeClr val="accent3"/>
          </a:fillRef>
          <a:effectRef idx="3">
            <a:schemeClr val="accent3"/>
          </a:effectRef>
          <a:fontRef idx="minor">
            <a:schemeClr val="lt1"/>
          </a:fontRef>
        </p:style>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lgn="ctr">
              <a:buNone/>
            </a:pPr>
            <a:r>
              <a:rPr lang="en-US" b="1" i="1" u="sng" dirty="0">
                <a:solidFill>
                  <a:prstClr val="black"/>
                </a:solidFill>
              </a:rPr>
              <a:t>Today’s Journal Prompts are:</a:t>
            </a:r>
          </a:p>
          <a:p>
            <a:pPr marL="0" indent="0" algn="ctr">
              <a:buNone/>
            </a:pPr>
            <a:r>
              <a:rPr lang="en-US" b="1" dirty="0">
                <a:solidFill>
                  <a:prstClr val="white"/>
                </a:solidFill>
              </a:rPr>
              <a:t>No </a:t>
            </a:r>
            <a:r>
              <a:rPr lang="en-US" b="1" dirty="0" err="1">
                <a:solidFill>
                  <a:prstClr val="white"/>
                </a:solidFill>
              </a:rPr>
              <a:t>Freewrite</a:t>
            </a:r>
            <a:r>
              <a:rPr lang="en-US" b="1" dirty="0">
                <a:solidFill>
                  <a:prstClr val="white"/>
                </a:solidFill>
              </a:rPr>
              <a:t> Today </a:t>
            </a:r>
          </a:p>
          <a:p>
            <a:pPr marL="0" indent="0" algn="ctr">
              <a:buNone/>
            </a:pPr>
            <a:r>
              <a:rPr lang="en-US" b="1" dirty="0">
                <a:solidFill>
                  <a:prstClr val="white"/>
                </a:solidFill>
              </a:rPr>
              <a:t>OR </a:t>
            </a:r>
          </a:p>
          <a:p>
            <a:pPr marL="0" indent="0" algn="ctr">
              <a:buNone/>
            </a:pPr>
            <a:r>
              <a:rPr lang="en-US" b="1" dirty="0">
                <a:solidFill>
                  <a:prstClr val="white"/>
                </a:solidFill>
              </a:rPr>
              <a:t>Respond to the prompt in your reading</a:t>
            </a:r>
            <a:endParaRPr lang="en-US" sz="2800" dirty="0">
              <a:solidFill>
                <a:prstClr val="white"/>
              </a:solidFill>
            </a:endParaRPr>
          </a:p>
        </p:txBody>
      </p:sp>
      <p:sp>
        <p:nvSpPr>
          <p:cNvPr id="11" name="Content Placeholder 2"/>
          <p:cNvSpPr txBox="1">
            <a:spLocks/>
          </p:cNvSpPr>
          <p:nvPr/>
        </p:nvSpPr>
        <p:spPr>
          <a:xfrm>
            <a:off x="0" y="762000"/>
            <a:ext cx="5791200" cy="6096000"/>
          </a:xfrm>
          <a:prstGeom prst="rect">
            <a:avLst/>
          </a:prstGeom>
          <a:solidFill>
            <a:srgbClr val="FFFFFF">
              <a:alpha val="63922"/>
            </a:srgbClr>
          </a:solidFill>
          <a:effectLst>
            <a:softEdge rad="317500"/>
          </a:effectLst>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buNone/>
            </a:pPr>
            <a:endParaRPr lang="en-US" sz="1400" b="1" i="1" dirty="0">
              <a:solidFill>
                <a:prstClr val="black"/>
              </a:solidFill>
            </a:endParaRPr>
          </a:p>
          <a:p>
            <a:pPr marL="0" indent="0">
              <a:buNone/>
            </a:pPr>
            <a:r>
              <a:rPr lang="en-US" b="1" i="1" u="sng" dirty="0">
                <a:solidFill>
                  <a:prstClr val="black"/>
                </a:solidFill>
              </a:rPr>
              <a:t>03-12-14</a:t>
            </a:r>
            <a:endParaRPr lang="en-US" sz="2000" b="1" dirty="0">
              <a:solidFill>
                <a:prstClr val="black"/>
              </a:solidFill>
            </a:endParaRPr>
          </a:p>
          <a:p>
            <a:r>
              <a:rPr lang="en-US" sz="2800" b="1" dirty="0">
                <a:solidFill>
                  <a:prstClr val="black"/>
                </a:solidFill>
              </a:rPr>
              <a:t>Glass Castle Final Discussion </a:t>
            </a:r>
          </a:p>
          <a:p>
            <a:endParaRPr lang="en-US" sz="2800" b="1" dirty="0">
              <a:solidFill>
                <a:prstClr val="black"/>
              </a:solidFill>
            </a:endParaRPr>
          </a:p>
          <a:p>
            <a:r>
              <a:rPr lang="en-US" sz="2800" b="1" dirty="0">
                <a:solidFill>
                  <a:prstClr val="black"/>
                </a:solidFill>
              </a:rPr>
              <a:t>Letter to Jeannette Walls due Friday</a:t>
            </a:r>
          </a:p>
          <a:p>
            <a:endParaRPr lang="en-US" sz="2800" b="1" dirty="0">
              <a:solidFill>
                <a:prstClr val="black"/>
              </a:solidFill>
            </a:endParaRPr>
          </a:p>
          <a:p>
            <a:r>
              <a:rPr lang="en-US" sz="2800" b="1" dirty="0">
                <a:solidFill>
                  <a:prstClr val="black"/>
                </a:solidFill>
              </a:rPr>
              <a:t>Independent Reading / Optioned Work Time</a:t>
            </a:r>
          </a:p>
          <a:p>
            <a:pPr lvl="1"/>
            <a:endParaRPr lang="en-US" sz="2000" b="1" dirty="0">
              <a:solidFill>
                <a:prstClr val="black"/>
              </a:solidFill>
            </a:endParaRPr>
          </a:p>
        </p:txBody>
      </p:sp>
    </p:spTree>
    <p:extLst>
      <p:ext uri="{BB962C8B-B14F-4D97-AF65-F5344CB8AC3E}">
        <p14:creationId xmlns:p14="http://schemas.microsoft.com/office/powerpoint/2010/main" val="184471857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2290" name="Picture 2" descr="http://i.ytimg.com/vi/4XDdzuWov0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48690"/>
            <a:ext cx="12192000" cy="8732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52540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a:t>The Glass Castle</a:t>
            </a:r>
          </a:p>
        </p:txBody>
      </p:sp>
      <p:sp>
        <p:nvSpPr>
          <p:cNvPr id="3" name="Content Placeholder 2"/>
          <p:cNvSpPr>
            <a:spLocks noGrp="1"/>
          </p:cNvSpPr>
          <p:nvPr>
            <p:ph idx="1"/>
          </p:nvPr>
        </p:nvSpPr>
        <p:spPr/>
        <p:txBody>
          <a:bodyPr>
            <a:normAutofit fontScale="92500" lnSpcReduction="20000"/>
          </a:bodyPr>
          <a:lstStyle/>
          <a:p>
            <a:pPr lvl="0">
              <a:buClr>
                <a:srgbClr val="B15E28"/>
              </a:buClr>
            </a:pPr>
            <a:r>
              <a:rPr lang="en-US" sz="3200" b="1" dirty="0">
                <a:solidFill>
                  <a:prstClr val="black">
                    <a:lumMod val="85000"/>
                    <a:lumOff val="15000"/>
                  </a:prstClr>
                </a:solidFill>
              </a:rPr>
              <a:t>Hidden Curriculum:</a:t>
            </a:r>
          </a:p>
          <a:p>
            <a:pPr lvl="1">
              <a:buClr>
                <a:srgbClr val="B15E28"/>
              </a:buClr>
            </a:pPr>
            <a:r>
              <a:rPr lang="en-US" sz="2800" b="1" dirty="0">
                <a:solidFill>
                  <a:prstClr val="black">
                    <a:lumMod val="85000"/>
                    <a:lumOff val="15000"/>
                  </a:prstClr>
                </a:solidFill>
              </a:rPr>
              <a:t>Your attitude determines not only your happiness, but sometimes your very survival</a:t>
            </a:r>
          </a:p>
          <a:p>
            <a:pPr lvl="1">
              <a:buClr>
                <a:srgbClr val="B15E28"/>
              </a:buClr>
            </a:pPr>
            <a:r>
              <a:rPr lang="en-US" sz="2800" b="1" dirty="0">
                <a:solidFill>
                  <a:prstClr val="black">
                    <a:lumMod val="85000"/>
                    <a:lumOff val="15000"/>
                  </a:prstClr>
                </a:solidFill>
              </a:rPr>
              <a:t>You never know what someone else has gone through</a:t>
            </a:r>
          </a:p>
          <a:p>
            <a:pPr lvl="2">
              <a:buClr>
                <a:srgbClr val="B15E28"/>
              </a:buClr>
            </a:pPr>
            <a:r>
              <a:rPr lang="en-US" sz="2600" b="1" dirty="0">
                <a:solidFill>
                  <a:prstClr val="black">
                    <a:lumMod val="85000"/>
                    <a:lumOff val="15000"/>
                  </a:prstClr>
                </a:solidFill>
              </a:rPr>
              <a:t>Starting to see a theme?</a:t>
            </a:r>
          </a:p>
          <a:p>
            <a:pPr lvl="1">
              <a:buClr>
                <a:srgbClr val="B15E28"/>
              </a:buClr>
            </a:pPr>
            <a:r>
              <a:rPr lang="en-US" sz="2800" b="1" dirty="0">
                <a:solidFill>
                  <a:prstClr val="black">
                    <a:lumMod val="85000"/>
                    <a:lumOff val="15000"/>
                  </a:prstClr>
                </a:solidFill>
              </a:rPr>
              <a:t>Everyone’s cup for suffering is different</a:t>
            </a:r>
          </a:p>
          <a:p>
            <a:pPr lvl="1">
              <a:buClr>
                <a:srgbClr val="B15E28"/>
              </a:buClr>
            </a:pPr>
            <a:r>
              <a:rPr lang="en-US" sz="2800" b="1" dirty="0">
                <a:solidFill>
                  <a:prstClr val="black">
                    <a:lumMod val="85000"/>
                    <a:lumOff val="15000"/>
                  </a:prstClr>
                </a:solidFill>
              </a:rPr>
              <a:t>You are not your parents. You are you. </a:t>
            </a:r>
          </a:p>
        </p:txBody>
      </p:sp>
    </p:spTree>
    <p:extLst>
      <p:ext uri="{BB962C8B-B14F-4D97-AF65-F5344CB8AC3E}">
        <p14:creationId xmlns:p14="http://schemas.microsoft.com/office/powerpoint/2010/main" val="2997195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Read Act 4</a:t>
            </a:r>
            <a:br>
              <a:rPr lang="en-US" dirty="0"/>
            </a:br>
            <a:r>
              <a:rPr lang="en-US" dirty="0"/>
              <a:t>Scene One PER 2</a:t>
            </a:r>
          </a:p>
        </p:txBody>
      </p:sp>
      <p:sp>
        <p:nvSpPr>
          <p:cNvPr id="3" name="Content Placeholder 2"/>
          <p:cNvSpPr>
            <a:spLocks noGrp="1"/>
          </p:cNvSpPr>
          <p:nvPr>
            <p:ph idx="1"/>
          </p:nvPr>
        </p:nvSpPr>
        <p:spPr>
          <a:xfrm>
            <a:off x="0" y="1600200"/>
            <a:ext cx="12192000" cy="5410200"/>
          </a:xfrm>
        </p:spPr>
        <p:txBody>
          <a:bodyPr>
            <a:normAutofit fontScale="92500" lnSpcReduction="20000"/>
          </a:bodyPr>
          <a:lstStyle/>
          <a:p>
            <a:r>
              <a:rPr lang="en-US" sz="2800" b="1" dirty="0">
                <a:solidFill>
                  <a:schemeClr val="tx1"/>
                </a:solidFill>
              </a:rPr>
              <a:t>As we read we will need volunteers to read the characters…</a:t>
            </a:r>
          </a:p>
          <a:p>
            <a:pPr lvl="1"/>
            <a:r>
              <a:rPr lang="en-US" sz="1800" b="1" dirty="0">
                <a:solidFill>
                  <a:schemeClr val="tx1"/>
                </a:solidFill>
              </a:rPr>
              <a:t>Cassio – A friend of Othello and secretly thinks Desdemona is beautiful</a:t>
            </a:r>
          </a:p>
          <a:p>
            <a:pPr lvl="1"/>
            <a:r>
              <a:rPr lang="en-US" sz="1800" b="1" dirty="0">
                <a:solidFill>
                  <a:schemeClr val="tx1"/>
                </a:solidFill>
              </a:rPr>
              <a:t>Swank Master </a:t>
            </a:r>
            <a:r>
              <a:rPr lang="en-US" sz="1800" b="1" dirty="0" err="1">
                <a:solidFill>
                  <a:schemeClr val="tx1"/>
                </a:solidFill>
              </a:rPr>
              <a:t>Raww</a:t>
            </a:r>
            <a:endParaRPr lang="en-US" sz="1800" b="1" dirty="0">
              <a:solidFill>
                <a:schemeClr val="tx1"/>
              </a:solidFill>
            </a:endParaRPr>
          </a:p>
          <a:p>
            <a:pPr lvl="1"/>
            <a:endParaRPr lang="en-US" sz="1800" b="1" dirty="0">
              <a:solidFill>
                <a:schemeClr val="tx1"/>
              </a:solidFill>
            </a:endParaRPr>
          </a:p>
          <a:p>
            <a:pPr lvl="1"/>
            <a:r>
              <a:rPr lang="en-US" sz="1800" b="1" dirty="0">
                <a:solidFill>
                  <a:schemeClr val="tx1"/>
                </a:solidFill>
              </a:rPr>
              <a:t>Iago – Still really, really, really freaking evil</a:t>
            </a:r>
          </a:p>
          <a:p>
            <a:pPr lvl="1"/>
            <a:r>
              <a:rPr lang="en-US" sz="1800" b="1" dirty="0">
                <a:solidFill>
                  <a:schemeClr val="tx1"/>
                </a:solidFill>
              </a:rPr>
              <a:t>Dr. Canfield</a:t>
            </a:r>
          </a:p>
          <a:p>
            <a:pPr lvl="1"/>
            <a:endParaRPr lang="en-US" sz="1800" b="1" dirty="0">
              <a:solidFill>
                <a:schemeClr val="tx1"/>
              </a:solidFill>
            </a:endParaRPr>
          </a:p>
          <a:p>
            <a:pPr lvl="1"/>
            <a:r>
              <a:rPr lang="en-US" sz="1800" b="1" dirty="0">
                <a:solidFill>
                  <a:schemeClr val="tx1"/>
                </a:solidFill>
              </a:rPr>
              <a:t>Bianca – Cassio’s girlfriend who is also a... Lady of the night.</a:t>
            </a:r>
          </a:p>
          <a:p>
            <a:pPr lvl="1"/>
            <a:r>
              <a:rPr lang="en-US" sz="1800" b="1" dirty="0">
                <a:solidFill>
                  <a:schemeClr val="tx1"/>
                </a:solidFill>
              </a:rPr>
              <a:t>Dr. Caudill</a:t>
            </a:r>
          </a:p>
          <a:p>
            <a:pPr lvl="1"/>
            <a:endParaRPr lang="en-US" sz="1800" b="1" dirty="0">
              <a:solidFill>
                <a:schemeClr val="tx1"/>
              </a:solidFill>
            </a:endParaRPr>
          </a:p>
          <a:p>
            <a:pPr lvl="1"/>
            <a:r>
              <a:rPr lang="en-US" sz="1800" b="1" dirty="0">
                <a:solidFill>
                  <a:schemeClr val="tx1"/>
                </a:solidFill>
              </a:rPr>
              <a:t>Othello – Our increasingly furious main character, who is decreasing in love with Desdemona as the play goes on</a:t>
            </a:r>
          </a:p>
          <a:p>
            <a:pPr lvl="1"/>
            <a:r>
              <a:rPr lang="en-US" sz="1800" b="1" dirty="0">
                <a:solidFill>
                  <a:schemeClr val="tx1"/>
                </a:solidFill>
              </a:rPr>
              <a:t>Various Buckner</a:t>
            </a:r>
          </a:p>
          <a:p>
            <a:pPr lvl="1"/>
            <a:endParaRPr lang="en-US" sz="1800" b="1" dirty="0">
              <a:solidFill>
                <a:schemeClr val="tx1"/>
              </a:solidFill>
            </a:endParaRPr>
          </a:p>
          <a:p>
            <a:pPr lvl="1"/>
            <a:r>
              <a:rPr lang="en-US" sz="1800" b="1" dirty="0">
                <a:solidFill>
                  <a:schemeClr val="tx1"/>
                </a:solidFill>
              </a:rPr>
              <a:t>Desdemona – is still in love with Othello</a:t>
            </a:r>
          </a:p>
          <a:p>
            <a:pPr lvl="1"/>
            <a:r>
              <a:rPr lang="en-US" sz="1800" b="1" dirty="0">
                <a:solidFill>
                  <a:schemeClr val="tx1"/>
                </a:solidFill>
              </a:rPr>
              <a:t>Dr. Fuzzy Boots</a:t>
            </a:r>
          </a:p>
          <a:p>
            <a:pPr lvl="1"/>
            <a:endParaRPr lang="en-US" sz="1800" b="1" dirty="0">
              <a:solidFill>
                <a:schemeClr val="tx1"/>
              </a:solidFill>
            </a:endParaRPr>
          </a:p>
          <a:p>
            <a:pPr lvl="1"/>
            <a:r>
              <a:rPr lang="en-US" sz="1800" b="1" dirty="0">
                <a:solidFill>
                  <a:schemeClr val="tx1"/>
                </a:solidFill>
              </a:rPr>
              <a:t>Ludovico – Desdemona’s cousin from Venice, also an important guy in the city (remember, her dad is a Senator).</a:t>
            </a:r>
          </a:p>
          <a:p>
            <a:pPr lvl="1"/>
            <a:r>
              <a:rPr lang="en-US" sz="1800" b="1" dirty="0" err="1">
                <a:solidFill>
                  <a:schemeClr val="tx1"/>
                </a:solidFill>
              </a:rPr>
              <a:t>Dyukasaurus</a:t>
            </a:r>
            <a:r>
              <a:rPr lang="en-US" sz="1800" b="1" dirty="0">
                <a:solidFill>
                  <a:schemeClr val="tx1"/>
                </a:solidFill>
              </a:rPr>
              <a:t> Ren</a:t>
            </a:r>
          </a:p>
          <a:p>
            <a:pPr lvl="1"/>
            <a:endParaRPr lang="en-US" sz="1800" b="1" dirty="0">
              <a:solidFill>
                <a:schemeClr val="tx1"/>
              </a:solidFill>
            </a:endParaRPr>
          </a:p>
          <a:p>
            <a:pPr lvl="1"/>
            <a:endParaRPr lang="en-US" sz="1800" b="1" dirty="0">
              <a:solidFill>
                <a:schemeClr val="tx1"/>
              </a:solidFill>
            </a:endParaRPr>
          </a:p>
          <a:p>
            <a:pPr lvl="1"/>
            <a:endParaRPr lang="en-US" sz="1800" b="1" dirty="0">
              <a:solidFill>
                <a:schemeClr val="tx1"/>
              </a:solidFill>
            </a:endParaRPr>
          </a:p>
        </p:txBody>
      </p:sp>
    </p:spTree>
    <p:extLst>
      <p:ext uri="{BB962C8B-B14F-4D97-AF65-F5344CB8AC3E}">
        <p14:creationId xmlns:p14="http://schemas.microsoft.com/office/powerpoint/2010/main" val="22135181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Read Act 4</a:t>
            </a:r>
            <a:br>
              <a:rPr lang="en-US" dirty="0"/>
            </a:br>
            <a:r>
              <a:rPr lang="en-US" dirty="0"/>
              <a:t>Scene One PER 3</a:t>
            </a:r>
          </a:p>
        </p:txBody>
      </p:sp>
      <p:sp>
        <p:nvSpPr>
          <p:cNvPr id="3" name="Content Placeholder 2"/>
          <p:cNvSpPr>
            <a:spLocks noGrp="1"/>
          </p:cNvSpPr>
          <p:nvPr>
            <p:ph idx="1"/>
          </p:nvPr>
        </p:nvSpPr>
        <p:spPr>
          <a:xfrm>
            <a:off x="0" y="1600200"/>
            <a:ext cx="12192000" cy="5410200"/>
          </a:xfrm>
        </p:spPr>
        <p:txBody>
          <a:bodyPr>
            <a:normAutofit fontScale="92500" lnSpcReduction="20000"/>
          </a:bodyPr>
          <a:lstStyle/>
          <a:p>
            <a:r>
              <a:rPr lang="en-US" sz="2800" b="1" dirty="0">
                <a:solidFill>
                  <a:schemeClr val="tx1"/>
                </a:solidFill>
              </a:rPr>
              <a:t>As we read we will need volunteers to read the characters…</a:t>
            </a:r>
          </a:p>
          <a:p>
            <a:pPr lvl="1"/>
            <a:r>
              <a:rPr lang="en-US" sz="1800" b="1" dirty="0">
                <a:solidFill>
                  <a:schemeClr val="tx1"/>
                </a:solidFill>
              </a:rPr>
              <a:t>Cassio – A friend of Othello and secretly thinks Desdemona is beautiful</a:t>
            </a:r>
          </a:p>
          <a:p>
            <a:pPr lvl="1"/>
            <a:r>
              <a:rPr lang="en-US" sz="1800" b="1" dirty="0">
                <a:solidFill>
                  <a:schemeClr val="tx1"/>
                </a:solidFill>
              </a:rPr>
              <a:t>Dr. Steiner</a:t>
            </a:r>
          </a:p>
          <a:p>
            <a:pPr lvl="1"/>
            <a:endParaRPr lang="en-US" sz="1800" b="1" dirty="0">
              <a:solidFill>
                <a:schemeClr val="tx1"/>
              </a:solidFill>
            </a:endParaRPr>
          </a:p>
          <a:p>
            <a:pPr lvl="1"/>
            <a:r>
              <a:rPr lang="en-US" sz="1800" b="1" dirty="0">
                <a:solidFill>
                  <a:schemeClr val="tx1"/>
                </a:solidFill>
              </a:rPr>
              <a:t>Iago – Still really, really, really freaking evil</a:t>
            </a:r>
          </a:p>
          <a:p>
            <a:pPr lvl="1"/>
            <a:r>
              <a:rPr lang="en-US" sz="1800" b="1" dirty="0">
                <a:solidFill>
                  <a:schemeClr val="tx1"/>
                </a:solidFill>
              </a:rPr>
              <a:t>Dr. Roberts</a:t>
            </a:r>
          </a:p>
          <a:p>
            <a:pPr lvl="1"/>
            <a:endParaRPr lang="en-US" sz="1800" b="1" dirty="0">
              <a:solidFill>
                <a:schemeClr val="tx1"/>
              </a:solidFill>
            </a:endParaRPr>
          </a:p>
          <a:p>
            <a:pPr lvl="1"/>
            <a:r>
              <a:rPr lang="en-US" sz="1800" b="1" dirty="0">
                <a:solidFill>
                  <a:schemeClr val="tx1"/>
                </a:solidFill>
              </a:rPr>
              <a:t>Bianca – Cassio’s girlfriend who is also a... Lady of the night.</a:t>
            </a:r>
          </a:p>
          <a:p>
            <a:pPr lvl="1"/>
            <a:r>
              <a:rPr lang="en-US" sz="1800" b="1" dirty="0">
                <a:solidFill>
                  <a:schemeClr val="tx1"/>
                </a:solidFill>
              </a:rPr>
              <a:t>Dr. Raven</a:t>
            </a:r>
          </a:p>
          <a:p>
            <a:pPr lvl="1"/>
            <a:endParaRPr lang="en-US" sz="1800" b="1" dirty="0">
              <a:solidFill>
                <a:schemeClr val="tx1"/>
              </a:solidFill>
            </a:endParaRPr>
          </a:p>
          <a:p>
            <a:pPr lvl="1"/>
            <a:r>
              <a:rPr lang="en-US" sz="1800" b="1" dirty="0">
                <a:solidFill>
                  <a:schemeClr val="tx1"/>
                </a:solidFill>
              </a:rPr>
              <a:t>Othello – Our increasingly furious main character, who is decreasing in love with Desdemona as the play goes on</a:t>
            </a:r>
          </a:p>
          <a:p>
            <a:pPr lvl="1"/>
            <a:r>
              <a:rPr lang="en-US" sz="1800" b="1" dirty="0">
                <a:solidFill>
                  <a:schemeClr val="tx1"/>
                </a:solidFill>
              </a:rPr>
              <a:t>Mr. Brewer</a:t>
            </a:r>
          </a:p>
          <a:p>
            <a:pPr lvl="1"/>
            <a:endParaRPr lang="en-US" sz="1800" b="1" dirty="0">
              <a:solidFill>
                <a:schemeClr val="tx1"/>
              </a:solidFill>
            </a:endParaRPr>
          </a:p>
          <a:p>
            <a:pPr lvl="1"/>
            <a:r>
              <a:rPr lang="en-US" sz="1800" b="1" dirty="0">
                <a:solidFill>
                  <a:schemeClr val="tx1"/>
                </a:solidFill>
              </a:rPr>
              <a:t>Desdemona – is still in love with Othello</a:t>
            </a:r>
          </a:p>
          <a:p>
            <a:pPr lvl="1"/>
            <a:r>
              <a:rPr lang="en-US" sz="1800" b="1" dirty="0">
                <a:solidFill>
                  <a:schemeClr val="tx1"/>
                </a:solidFill>
              </a:rPr>
              <a:t>Dr. Noblesse Oblige</a:t>
            </a:r>
          </a:p>
          <a:p>
            <a:pPr lvl="1"/>
            <a:endParaRPr lang="en-US" sz="1800" b="1" dirty="0">
              <a:solidFill>
                <a:schemeClr val="tx1"/>
              </a:solidFill>
            </a:endParaRPr>
          </a:p>
          <a:p>
            <a:pPr lvl="1"/>
            <a:r>
              <a:rPr lang="en-US" sz="1800" b="1" dirty="0">
                <a:solidFill>
                  <a:schemeClr val="tx1"/>
                </a:solidFill>
              </a:rPr>
              <a:t>Ludovico – Desdemona’s cousin from Venice, also an important guy in the city (remember, her dad is a Senator).</a:t>
            </a:r>
          </a:p>
          <a:p>
            <a:pPr lvl="1"/>
            <a:r>
              <a:rPr lang="en-US" sz="1800" b="1" dirty="0">
                <a:solidFill>
                  <a:schemeClr val="tx1"/>
                </a:solidFill>
              </a:rPr>
              <a:t>Dr. McClain</a:t>
            </a:r>
          </a:p>
          <a:p>
            <a:pPr lvl="1"/>
            <a:endParaRPr lang="en-US" sz="1800" b="1" dirty="0">
              <a:solidFill>
                <a:schemeClr val="tx1"/>
              </a:solidFill>
            </a:endParaRPr>
          </a:p>
          <a:p>
            <a:pPr lvl="1"/>
            <a:endParaRPr lang="en-US" sz="1800" b="1" dirty="0">
              <a:solidFill>
                <a:schemeClr val="tx1"/>
              </a:solidFill>
            </a:endParaRPr>
          </a:p>
          <a:p>
            <a:pPr lvl="1"/>
            <a:endParaRPr lang="en-US" sz="1800" b="1" dirty="0">
              <a:solidFill>
                <a:schemeClr val="tx1"/>
              </a:solidFill>
            </a:endParaRPr>
          </a:p>
        </p:txBody>
      </p:sp>
    </p:spTree>
    <p:extLst>
      <p:ext uri="{BB962C8B-B14F-4D97-AF65-F5344CB8AC3E}">
        <p14:creationId xmlns:p14="http://schemas.microsoft.com/office/powerpoint/2010/main" val="35766159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Read Act 4</a:t>
            </a:r>
            <a:br>
              <a:rPr lang="en-US" dirty="0"/>
            </a:br>
            <a:r>
              <a:rPr lang="en-US" dirty="0"/>
              <a:t>Scene One PER 5</a:t>
            </a:r>
          </a:p>
        </p:txBody>
      </p:sp>
      <p:sp>
        <p:nvSpPr>
          <p:cNvPr id="3" name="Content Placeholder 2"/>
          <p:cNvSpPr>
            <a:spLocks noGrp="1"/>
          </p:cNvSpPr>
          <p:nvPr>
            <p:ph idx="1"/>
          </p:nvPr>
        </p:nvSpPr>
        <p:spPr>
          <a:xfrm>
            <a:off x="0" y="1600200"/>
            <a:ext cx="12192000" cy="5410200"/>
          </a:xfrm>
        </p:spPr>
        <p:txBody>
          <a:bodyPr>
            <a:normAutofit fontScale="92500" lnSpcReduction="20000"/>
          </a:bodyPr>
          <a:lstStyle/>
          <a:p>
            <a:r>
              <a:rPr lang="en-US" sz="2800" b="1" dirty="0">
                <a:solidFill>
                  <a:schemeClr val="tx1"/>
                </a:solidFill>
              </a:rPr>
              <a:t>As we read we will need volunteers to read the characters…</a:t>
            </a:r>
          </a:p>
          <a:p>
            <a:pPr lvl="1"/>
            <a:r>
              <a:rPr lang="en-US" sz="1800" b="1" dirty="0">
                <a:solidFill>
                  <a:schemeClr val="tx1"/>
                </a:solidFill>
              </a:rPr>
              <a:t>Cassio – A friend of Othello and secretly thinks Desdemona is beautiful</a:t>
            </a:r>
          </a:p>
          <a:p>
            <a:pPr lvl="1"/>
            <a:r>
              <a:rPr lang="en-US" sz="1800" b="1" dirty="0">
                <a:solidFill>
                  <a:schemeClr val="tx1"/>
                </a:solidFill>
              </a:rPr>
              <a:t>Dr. Lawrence</a:t>
            </a:r>
          </a:p>
          <a:p>
            <a:pPr lvl="1"/>
            <a:endParaRPr lang="en-US" sz="1800" b="1" dirty="0">
              <a:solidFill>
                <a:schemeClr val="tx1"/>
              </a:solidFill>
            </a:endParaRPr>
          </a:p>
          <a:p>
            <a:pPr lvl="1"/>
            <a:r>
              <a:rPr lang="en-US" sz="1800" b="1" dirty="0">
                <a:solidFill>
                  <a:schemeClr val="tx1"/>
                </a:solidFill>
              </a:rPr>
              <a:t>Iago – Still really, really, really freaking evil</a:t>
            </a:r>
          </a:p>
          <a:p>
            <a:pPr lvl="1"/>
            <a:r>
              <a:rPr lang="en-US" sz="1800" b="1" dirty="0">
                <a:solidFill>
                  <a:schemeClr val="tx1"/>
                </a:solidFill>
              </a:rPr>
              <a:t>Dr. Monroe</a:t>
            </a:r>
          </a:p>
          <a:p>
            <a:pPr lvl="1"/>
            <a:endParaRPr lang="en-US" sz="1800" b="1" dirty="0">
              <a:solidFill>
                <a:schemeClr val="tx1"/>
              </a:solidFill>
            </a:endParaRPr>
          </a:p>
          <a:p>
            <a:pPr lvl="1"/>
            <a:r>
              <a:rPr lang="en-US" sz="1800" b="1" dirty="0">
                <a:solidFill>
                  <a:schemeClr val="tx1"/>
                </a:solidFill>
              </a:rPr>
              <a:t>Bianca – Cassio’s girlfriend who is also a... Lady of the night.</a:t>
            </a:r>
          </a:p>
          <a:p>
            <a:pPr lvl="1"/>
            <a:r>
              <a:rPr lang="en-US" sz="1800" b="1" dirty="0">
                <a:solidFill>
                  <a:schemeClr val="tx1"/>
                </a:solidFill>
              </a:rPr>
              <a:t>Dr. </a:t>
            </a:r>
            <a:r>
              <a:rPr lang="en-US" sz="1800" b="1" dirty="0" err="1">
                <a:solidFill>
                  <a:schemeClr val="tx1"/>
                </a:solidFill>
              </a:rPr>
              <a:t>Taylore</a:t>
            </a:r>
            <a:endParaRPr lang="en-US" sz="1800" b="1" dirty="0">
              <a:solidFill>
                <a:schemeClr val="tx1"/>
              </a:solidFill>
            </a:endParaRPr>
          </a:p>
          <a:p>
            <a:pPr lvl="1"/>
            <a:endParaRPr lang="en-US" sz="1800" b="1" dirty="0">
              <a:solidFill>
                <a:schemeClr val="tx1"/>
              </a:solidFill>
            </a:endParaRPr>
          </a:p>
          <a:p>
            <a:pPr lvl="1"/>
            <a:r>
              <a:rPr lang="en-US" sz="1800" b="1" dirty="0">
                <a:solidFill>
                  <a:schemeClr val="tx1"/>
                </a:solidFill>
              </a:rPr>
              <a:t>Othello – Our increasingly furious main character, who is decreasing in love with Desdemona as the play goes on</a:t>
            </a:r>
          </a:p>
          <a:p>
            <a:pPr lvl="1"/>
            <a:r>
              <a:rPr lang="en-US" sz="1800" b="1" dirty="0">
                <a:solidFill>
                  <a:schemeClr val="tx1"/>
                </a:solidFill>
              </a:rPr>
              <a:t>Dr. Skittles</a:t>
            </a:r>
          </a:p>
          <a:p>
            <a:pPr lvl="1"/>
            <a:endParaRPr lang="en-US" sz="1800" b="1" dirty="0">
              <a:solidFill>
                <a:schemeClr val="tx1"/>
              </a:solidFill>
            </a:endParaRPr>
          </a:p>
          <a:p>
            <a:pPr lvl="1"/>
            <a:r>
              <a:rPr lang="en-US" sz="1800" b="1" dirty="0">
                <a:solidFill>
                  <a:schemeClr val="tx1"/>
                </a:solidFill>
              </a:rPr>
              <a:t>Desdemona – is still in love with Othello</a:t>
            </a:r>
          </a:p>
          <a:p>
            <a:pPr lvl="1"/>
            <a:r>
              <a:rPr lang="en-US" sz="1800" b="1" dirty="0">
                <a:solidFill>
                  <a:schemeClr val="tx1"/>
                </a:solidFill>
              </a:rPr>
              <a:t>Dr. Pandas</a:t>
            </a:r>
          </a:p>
          <a:p>
            <a:pPr lvl="1"/>
            <a:endParaRPr lang="en-US" sz="1800" b="1" dirty="0">
              <a:solidFill>
                <a:schemeClr val="tx1"/>
              </a:solidFill>
            </a:endParaRPr>
          </a:p>
          <a:p>
            <a:pPr lvl="1"/>
            <a:r>
              <a:rPr lang="en-US" sz="1800" b="1" dirty="0">
                <a:solidFill>
                  <a:schemeClr val="tx1"/>
                </a:solidFill>
              </a:rPr>
              <a:t>Ludovico – Desdemona’s cousin from Venice, also an important guy in the city (remember, her dad is a Senator). </a:t>
            </a:r>
          </a:p>
          <a:p>
            <a:pPr lvl="1"/>
            <a:r>
              <a:rPr lang="en-US" sz="1800" b="1" dirty="0">
                <a:solidFill>
                  <a:schemeClr val="tx1"/>
                </a:solidFill>
              </a:rPr>
              <a:t>Dr. Szerletich</a:t>
            </a:r>
          </a:p>
          <a:p>
            <a:pPr lvl="1"/>
            <a:endParaRPr lang="en-US" sz="1800" b="1" dirty="0">
              <a:solidFill>
                <a:schemeClr val="tx1"/>
              </a:solidFill>
            </a:endParaRPr>
          </a:p>
          <a:p>
            <a:pPr lvl="1"/>
            <a:endParaRPr lang="en-US" sz="1800" b="1" dirty="0">
              <a:solidFill>
                <a:schemeClr val="tx1"/>
              </a:solidFill>
            </a:endParaRPr>
          </a:p>
          <a:p>
            <a:pPr lvl="1"/>
            <a:endParaRPr lang="en-US" sz="1800" b="1" dirty="0">
              <a:solidFill>
                <a:schemeClr val="tx1"/>
              </a:solidFill>
            </a:endParaRPr>
          </a:p>
        </p:txBody>
      </p:sp>
    </p:spTree>
    <p:extLst>
      <p:ext uri="{BB962C8B-B14F-4D97-AF65-F5344CB8AC3E}">
        <p14:creationId xmlns:p14="http://schemas.microsoft.com/office/powerpoint/2010/main" val="16433887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
            <a:ext cx="6019800" cy="6858000"/>
          </a:xfrm>
        </p:spPr>
        <p:txBody>
          <a:bodyPr>
            <a:normAutofit/>
          </a:bodyPr>
          <a:lstStyle/>
          <a:p>
            <a:pPr marL="0" indent="0" algn="ctr" fontAlgn="base">
              <a:buNone/>
            </a:pPr>
            <a:endParaRPr lang="en-US" b="1" dirty="0">
              <a:solidFill>
                <a:schemeClr val="tx1"/>
              </a:solidFill>
            </a:endParaRPr>
          </a:p>
          <a:p>
            <a:pPr marL="0" indent="0" algn="ctr" fontAlgn="base">
              <a:buNone/>
            </a:pPr>
            <a:endParaRPr lang="en-US" b="1" dirty="0">
              <a:solidFill>
                <a:schemeClr val="tx1"/>
              </a:solidFill>
            </a:endParaRPr>
          </a:p>
          <a:p>
            <a:pPr marL="0" indent="0" algn="ctr" fontAlgn="base">
              <a:buNone/>
            </a:pPr>
            <a:endParaRPr lang="en-US" b="1" dirty="0">
              <a:solidFill>
                <a:schemeClr val="tx1"/>
              </a:solidFill>
            </a:endParaRPr>
          </a:p>
          <a:p>
            <a:pPr marL="0" indent="0" algn="ctr" fontAlgn="base">
              <a:buNone/>
            </a:pPr>
            <a:endParaRPr lang="en-US" b="1" dirty="0">
              <a:solidFill>
                <a:schemeClr val="tx1"/>
              </a:solidFill>
            </a:endParaRPr>
          </a:p>
          <a:p>
            <a:pPr marL="0" indent="0" algn="ctr" fontAlgn="base">
              <a:buNone/>
            </a:pPr>
            <a:endParaRPr lang="en-US" b="1" dirty="0">
              <a:solidFill>
                <a:schemeClr val="tx1"/>
              </a:solidFill>
            </a:endParaRPr>
          </a:p>
          <a:p>
            <a:pPr marL="0" indent="0" algn="ctr" fontAlgn="base">
              <a:buNone/>
            </a:pPr>
            <a:r>
              <a:rPr lang="en-US" b="1" dirty="0">
                <a:solidFill>
                  <a:srgbClr val="FF0000"/>
                </a:solidFill>
              </a:rPr>
              <a:t>IAGO</a:t>
            </a:r>
          </a:p>
          <a:p>
            <a:pPr marL="0" indent="0" algn="ctr" fontAlgn="base">
              <a:buNone/>
            </a:pPr>
            <a:r>
              <a:rPr lang="en-US" b="1" dirty="0">
                <a:solidFill>
                  <a:srgbClr val="FF0000"/>
                </a:solidFill>
              </a:rPr>
              <a:t>Demand me nothing. What you know, you know.</a:t>
            </a:r>
          </a:p>
          <a:p>
            <a:pPr marL="0" indent="0" algn="ctr" fontAlgn="base">
              <a:buNone/>
            </a:pPr>
            <a:r>
              <a:rPr lang="en-US" b="1" dirty="0">
                <a:solidFill>
                  <a:srgbClr val="FF0000"/>
                </a:solidFill>
              </a:rPr>
              <a:t>From this time forth I never will speak a word.</a:t>
            </a:r>
          </a:p>
        </p:txBody>
      </p:sp>
      <p:sp>
        <p:nvSpPr>
          <p:cNvPr id="4" name="Content Placeholder 2"/>
          <p:cNvSpPr txBox="1">
            <a:spLocks/>
          </p:cNvSpPr>
          <p:nvPr/>
        </p:nvSpPr>
        <p:spPr>
          <a:xfrm>
            <a:off x="6189784" y="0"/>
            <a:ext cx="6002215" cy="6858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lgn="ctr" fontAlgn="base">
              <a:buNone/>
            </a:pPr>
            <a:endParaRPr lang="en-US" b="1" dirty="0">
              <a:solidFill>
                <a:prstClr val="black"/>
              </a:solidFill>
            </a:endParaRPr>
          </a:p>
          <a:p>
            <a:pPr marL="0" indent="0" algn="ctr" fontAlgn="base">
              <a:buNone/>
            </a:pPr>
            <a:endParaRPr lang="en-US" b="1" dirty="0">
              <a:solidFill>
                <a:prstClr val="black"/>
              </a:solidFill>
            </a:endParaRPr>
          </a:p>
          <a:p>
            <a:pPr marL="0" indent="0" algn="ctr" fontAlgn="base">
              <a:buNone/>
            </a:pPr>
            <a:endParaRPr lang="en-US" b="1" dirty="0">
              <a:solidFill>
                <a:prstClr val="black"/>
              </a:solidFill>
            </a:endParaRPr>
          </a:p>
          <a:p>
            <a:pPr marL="0" indent="0" algn="ctr" fontAlgn="base">
              <a:buNone/>
            </a:pPr>
            <a:endParaRPr lang="en-US" b="1" dirty="0">
              <a:solidFill>
                <a:prstClr val="black"/>
              </a:solidFill>
            </a:endParaRPr>
          </a:p>
          <a:p>
            <a:pPr marL="0" indent="0" algn="ctr" fontAlgn="base">
              <a:buNone/>
            </a:pPr>
            <a:endParaRPr lang="en-US" b="1" dirty="0">
              <a:solidFill>
                <a:prstClr val="black"/>
              </a:solidFill>
            </a:endParaRPr>
          </a:p>
          <a:p>
            <a:pPr marL="0" indent="0" algn="ctr" fontAlgn="base">
              <a:buNone/>
            </a:pPr>
            <a:r>
              <a:rPr lang="en-US" b="1" dirty="0">
                <a:solidFill>
                  <a:srgbClr val="FF0000"/>
                </a:solidFill>
              </a:rPr>
              <a:t>IAGO</a:t>
            </a:r>
          </a:p>
          <a:p>
            <a:pPr marL="0" indent="0" algn="ctr" fontAlgn="base">
              <a:buNone/>
            </a:pPr>
            <a:r>
              <a:rPr lang="en-US" b="1" dirty="0">
                <a:solidFill>
                  <a:srgbClr val="FF0000"/>
                </a:solidFill>
              </a:rPr>
              <a:t>Don’t ask me anything. You know what you know. From this moment on, I’ll never say another word.</a:t>
            </a:r>
          </a:p>
        </p:txBody>
      </p:sp>
    </p:spTree>
    <p:extLst>
      <p:ext uri="{BB962C8B-B14F-4D97-AF65-F5344CB8AC3E}">
        <p14:creationId xmlns:p14="http://schemas.microsoft.com/office/powerpoint/2010/main" val="39719724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dirty="0"/>
              <a:t>Othello</a:t>
            </a:r>
          </a:p>
        </p:txBody>
      </p:sp>
      <p:sp>
        <p:nvSpPr>
          <p:cNvPr id="3" name="Content Placeholder 2"/>
          <p:cNvSpPr>
            <a:spLocks noGrp="1"/>
          </p:cNvSpPr>
          <p:nvPr>
            <p:ph idx="1"/>
          </p:nvPr>
        </p:nvSpPr>
        <p:spPr/>
        <p:txBody>
          <a:bodyPr>
            <a:normAutofit fontScale="92500" lnSpcReduction="20000"/>
          </a:bodyPr>
          <a:lstStyle/>
          <a:p>
            <a:pPr lvl="0">
              <a:buClr>
                <a:srgbClr val="B15E28"/>
              </a:buClr>
            </a:pPr>
            <a:r>
              <a:rPr lang="en-US" sz="3200" b="1" dirty="0">
                <a:solidFill>
                  <a:prstClr val="black">
                    <a:lumMod val="85000"/>
                    <a:lumOff val="15000"/>
                  </a:prstClr>
                </a:solidFill>
              </a:rPr>
              <a:t>Hidden Curriculum:</a:t>
            </a:r>
          </a:p>
          <a:p>
            <a:pPr lvl="1">
              <a:buClr>
                <a:srgbClr val="B15E28"/>
              </a:buClr>
            </a:pPr>
            <a:r>
              <a:rPr lang="en-US" sz="2800" b="1" dirty="0">
                <a:solidFill>
                  <a:prstClr val="black">
                    <a:lumMod val="85000"/>
                    <a:lumOff val="15000"/>
                  </a:prstClr>
                </a:solidFill>
              </a:rPr>
              <a:t>Some people are so broken they only hurt other people</a:t>
            </a:r>
          </a:p>
          <a:p>
            <a:pPr lvl="1">
              <a:buClr>
                <a:srgbClr val="B15E28"/>
              </a:buClr>
            </a:pPr>
            <a:r>
              <a:rPr lang="en-US" sz="2800" b="1" dirty="0">
                <a:solidFill>
                  <a:prstClr val="black">
                    <a:lumMod val="85000"/>
                    <a:lumOff val="15000"/>
                  </a:prstClr>
                </a:solidFill>
              </a:rPr>
              <a:t>Jealousy and Fear are the roots of hatred and cruelty</a:t>
            </a:r>
            <a:endParaRPr lang="en-US" sz="2600" b="1" dirty="0">
              <a:solidFill>
                <a:prstClr val="black">
                  <a:lumMod val="85000"/>
                  <a:lumOff val="15000"/>
                </a:prstClr>
              </a:solidFill>
            </a:endParaRPr>
          </a:p>
          <a:p>
            <a:pPr lvl="1">
              <a:buClr>
                <a:srgbClr val="B15E28"/>
              </a:buClr>
            </a:pPr>
            <a:r>
              <a:rPr lang="en-US" sz="2800" b="1" dirty="0">
                <a:solidFill>
                  <a:prstClr val="black">
                    <a:lumMod val="85000"/>
                    <a:lumOff val="15000"/>
                  </a:prstClr>
                </a:solidFill>
              </a:rPr>
              <a:t>Keep your BF’s handkerchiefs somewhere where they can easily be found!!!</a:t>
            </a:r>
          </a:p>
          <a:p>
            <a:pPr lvl="1">
              <a:buClr>
                <a:srgbClr val="B15E28"/>
              </a:buClr>
            </a:pPr>
            <a:r>
              <a:rPr lang="en-US" sz="2800" b="1" dirty="0">
                <a:solidFill>
                  <a:prstClr val="black">
                    <a:lumMod val="85000"/>
                    <a:lumOff val="15000"/>
                  </a:prstClr>
                </a:solidFill>
              </a:rPr>
              <a:t>Even if you overcome crazy obstacles, people may be jealous still and push back</a:t>
            </a:r>
          </a:p>
          <a:p>
            <a:endParaRPr lang="en-US" dirty="0"/>
          </a:p>
        </p:txBody>
      </p:sp>
    </p:spTree>
    <p:extLst>
      <p:ext uri="{BB962C8B-B14F-4D97-AF65-F5344CB8AC3E}">
        <p14:creationId xmlns:p14="http://schemas.microsoft.com/office/powerpoint/2010/main" val="2136824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7086600"/>
          </a:xfrm>
          <a:prstGeom prst="rect">
            <a:avLst/>
          </a:prstGeom>
        </p:spPr>
      </p:pic>
      <p:sp>
        <p:nvSpPr>
          <p:cNvPr id="2" name="Title 1"/>
          <p:cNvSpPr>
            <a:spLocks noGrp="1"/>
          </p:cNvSpPr>
          <p:nvPr>
            <p:ph type="title"/>
          </p:nvPr>
        </p:nvSpPr>
        <p:spPr>
          <a:xfrm>
            <a:off x="152400" y="0"/>
            <a:ext cx="5943600" cy="800100"/>
          </a:xfr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5400000" scaled="1"/>
            <a:tileRect/>
          </a:gradFill>
          <a:effectLst>
            <a:softEdge rad="127000"/>
          </a:effectLst>
        </p:spPr>
        <p:txBody>
          <a:bodyPr/>
          <a:lstStyle/>
          <a:p>
            <a:pPr algn="l"/>
            <a:r>
              <a:rPr lang="en-US" sz="3600" b="1" u="sng" dirty="0">
                <a:solidFill>
                  <a:schemeClr val="tx1">
                    <a:lumMod val="95000"/>
                    <a:lumOff val="5000"/>
                  </a:schemeClr>
                </a:solidFill>
              </a:rPr>
              <a:t>Welcome to English Class!</a:t>
            </a:r>
          </a:p>
        </p:txBody>
      </p:sp>
      <p:sp>
        <p:nvSpPr>
          <p:cNvPr id="8" name="Content Placeholder 2"/>
          <p:cNvSpPr txBox="1">
            <a:spLocks/>
          </p:cNvSpPr>
          <p:nvPr/>
        </p:nvSpPr>
        <p:spPr>
          <a:xfrm>
            <a:off x="5715710" y="914400"/>
            <a:ext cx="4952290" cy="1447800"/>
          </a:xfrm>
          <a:prstGeom prst="rect">
            <a:avLst/>
          </a:prstGeom>
        </p:spPr>
        <p:style>
          <a:lnRef idx="0">
            <a:schemeClr val="accent1"/>
          </a:lnRef>
          <a:fillRef idx="3">
            <a:schemeClr val="accent1"/>
          </a:fillRef>
          <a:effectRef idx="3">
            <a:schemeClr val="accent1"/>
          </a:effectRef>
          <a:fontRef idx="minor">
            <a:schemeClr val="lt1"/>
          </a:fontRef>
        </p:style>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lgn="ctr">
              <a:buNone/>
            </a:pPr>
            <a:r>
              <a:rPr lang="en-US" sz="2800" b="1" i="1" u="sng" dirty="0">
                <a:solidFill>
                  <a:prstClr val="black"/>
                </a:solidFill>
              </a:rPr>
              <a:t>Today’s Standards are:</a:t>
            </a:r>
          </a:p>
          <a:p>
            <a:pPr marL="0" indent="0" algn="ctr">
              <a:buNone/>
            </a:pPr>
            <a:r>
              <a:rPr lang="en-US" sz="1600" b="1" u="sng" dirty="0">
                <a:solidFill>
                  <a:prstClr val="white"/>
                </a:solidFill>
              </a:rPr>
              <a:t>CC – Review</a:t>
            </a:r>
          </a:p>
          <a:p>
            <a:pPr marL="0" indent="0" algn="ctr">
              <a:buNone/>
            </a:pPr>
            <a:r>
              <a:rPr lang="en-US" sz="1600" b="1" u="sng" dirty="0">
                <a:solidFill>
                  <a:prstClr val="white"/>
                </a:solidFill>
              </a:rPr>
              <a:t>CC – Lit</a:t>
            </a:r>
          </a:p>
          <a:p>
            <a:pPr marL="0" indent="0" algn="ctr">
              <a:buNone/>
            </a:pPr>
            <a:r>
              <a:rPr lang="en-US" sz="1600" b="1" u="sng" dirty="0">
                <a:solidFill>
                  <a:prstClr val="white"/>
                </a:solidFill>
              </a:rPr>
              <a:t>CC – Daily Writing</a:t>
            </a:r>
            <a:endParaRPr lang="en-US" sz="1600" b="1" dirty="0">
              <a:solidFill>
                <a:prstClr val="white"/>
              </a:solidFill>
            </a:endParaRPr>
          </a:p>
        </p:txBody>
      </p:sp>
      <p:sp>
        <p:nvSpPr>
          <p:cNvPr id="11" name="Content Placeholder 2"/>
          <p:cNvSpPr txBox="1">
            <a:spLocks/>
          </p:cNvSpPr>
          <p:nvPr/>
        </p:nvSpPr>
        <p:spPr>
          <a:xfrm>
            <a:off x="0" y="762000"/>
            <a:ext cx="5791200" cy="6096000"/>
          </a:xfrm>
          <a:prstGeom prst="rect">
            <a:avLst/>
          </a:prstGeom>
          <a:solidFill>
            <a:srgbClr val="FFFFFF">
              <a:alpha val="63922"/>
            </a:srgbClr>
          </a:solidFill>
          <a:effectLst>
            <a:softEdge rad="317500"/>
          </a:effectLst>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buNone/>
            </a:pPr>
            <a:endParaRPr lang="en-US" sz="1600" b="1" i="1" dirty="0">
              <a:solidFill>
                <a:prstClr val="black"/>
              </a:solidFill>
            </a:endParaRPr>
          </a:p>
          <a:p>
            <a:pPr marL="0" indent="0">
              <a:buNone/>
            </a:pPr>
            <a:r>
              <a:rPr lang="en-US" sz="2800" b="1" i="1" u="sng" dirty="0">
                <a:solidFill>
                  <a:prstClr val="black"/>
                </a:solidFill>
              </a:rPr>
              <a:t>05-05-14</a:t>
            </a:r>
            <a:endParaRPr lang="en-US" b="1" dirty="0">
              <a:solidFill>
                <a:prstClr val="black"/>
              </a:solidFill>
            </a:endParaRPr>
          </a:p>
          <a:p>
            <a:r>
              <a:rPr lang="en-US" sz="4000" b="1" dirty="0">
                <a:solidFill>
                  <a:prstClr val="black"/>
                </a:solidFill>
              </a:rPr>
              <a:t>Puzzle Master?</a:t>
            </a:r>
          </a:p>
          <a:p>
            <a:pPr lvl="1"/>
            <a:r>
              <a:rPr lang="en-US" sz="1400" b="1" dirty="0">
                <a:solidFill>
                  <a:prstClr val="black"/>
                </a:solidFill>
              </a:rPr>
              <a:t>4 minutes</a:t>
            </a:r>
          </a:p>
          <a:p>
            <a:endParaRPr lang="en-US" b="1" dirty="0">
              <a:solidFill>
                <a:prstClr val="black"/>
              </a:solidFill>
            </a:endParaRPr>
          </a:p>
          <a:p>
            <a:r>
              <a:rPr lang="en-US" b="1" dirty="0">
                <a:solidFill>
                  <a:prstClr val="black"/>
                </a:solidFill>
              </a:rPr>
              <a:t>TFIOS Reading #8</a:t>
            </a:r>
          </a:p>
          <a:p>
            <a:pPr lvl="1"/>
            <a:r>
              <a:rPr lang="en-US" sz="1400" b="1" dirty="0">
                <a:solidFill>
                  <a:prstClr val="black"/>
                </a:solidFill>
              </a:rPr>
              <a:t>20 minutes</a:t>
            </a:r>
          </a:p>
          <a:p>
            <a:pPr lvl="1"/>
            <a:endParaRPr lang="en-US" sz="1400" b="1" dirty="0">
              <a:solidFill>
                <a:prstClr val="black"/>
              </a:solidFill>
            </a:endParaRPr>
          </a:p>
          <a:p>
            <a:r>
              <a:rPr lang="en-US" b="1" dirty="0">
                <a:solidFill>
                  <a:prstClr val="black"/>
                </a:solidFill>
              </a:rPr>
              <a:t>Optioned Work Time</a:t>
            </a:r>
          </a:p>
          <a:p>
            <a:pPr lvl="1"/>
            <a:r>
              <a:rPr lang="en-US" sz="1400" b="1" dirty="0">
                <a:solidFill>
                  <a:prstClr val="black"/>
                </a:solidFill>
              </a:rPr>
              <a:t>20-30 minutes</a:t>
            </a:r>
          </a:p>
          <a:p>
            <a:pPr lvl="1"/>
            <a:endParaRPr lang="en-US" sz="1400" b="1" dirty="0">
              <a:solidFill>
                <a:prstClr val="black"/>
              </a:solidFill>
            </a:endParaRPr>
          </a:p>
          <a:p>
            <a:r>
              <a:rPr lang="en-US" b="1" dirty="0">
                <a:solidFill>
                  <a:prstClr val="black"/>
                </a:solidFill>
              </a:rPr>
              <a:t>EOC Prep Quiz</a:t>
            </a:r>
          </a:p>
          <a:p>
            <a:pPr lvl="1"/>
            <a:r>
              <a:rPr lang="en-US" b="1" dirty="0">
                <a:solidFill>
                  <a:prstClr val="black"/>
                </a:solidFill>
              </a:rPr>
              <a:t>Last 10 minutes</a:t>
            </a:r>
          </a:p>
        </p:txBody>
      </p:sp>
      <p:sp>
        <p:nvSpPr>
          <p:cNvPr id="12" name="Content Placeholder 2"/>
          <p:cNvSpPr txBox="1">
            <a:spLocks/>
          </p:cNvSpPr>
          <p:nvPr/>
        </p:nvSpPr>
        <p:spPr>
          <a:xfrm>
            <a:off x="5714272" y="2362201"/>
            <a:ext cx="4952290" cy="1028700"/>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lgn="ctr">
              <a:buNone/>
            </a:pPr>
            <a:r>
              <a:rPr lang="en-US" b="1" i="1" u="sng" dirty="0">
                <a:solidFill>
                  <a:prstClr val="black"/>
                </a:solidFill>
              </a:rPr>
              <a:t>No Independent Reading Today</a:t>
            </a:r>
          </a:p>
          <a:p>
            <a:pPr marL="0" indent="0" algn="ctr">
              <a:buNone/>
            </a:pPr>
            <a:r>
              <a:rPr lang="en-US" b="1" i="1" u="sng" dirty="0">
                <a:solidFill>
                  <a:prstClr val="white"/>
                </a:solidFill>
              </a:rPr>
              <a:t>HW Due today for a grade</a:t>
            </a:r>
            <a:endParaRPr lang="en-US" b="1" i="1" u="sng" dirty="0">
              <a:solidFill>
                <a:schemeClr val="bg1"/>
              </a:solidFill>
            </a:endParaRPr>
          </a:p>
        </p:txBody>
      </p:sp>
      <p:sp>
        <p:nvSpPr>
          <p:cNvPr id="9" name="Content Placeholder 2"/>
          <p:cNvSpPr txBox="1">
            <a:spLocks/>
          </p:cNvSpPr>
          <p:nvPr/>
        </p:nvSpPr>
        <p:spPr>
          <a:xfrm>
            <a:off x="5712834" y="3390901"/>
            <a:ext cx="4952290" cy="3695699"/>
          </a:xfrm>
          <a:prstGeom prst="rect">
            <a:avLst/>
          </a:prstGeom>
        </p:spPr>
        <p:style>
          <a:lnRef idx="0">
            <a:schemeClr val="accent3"/>
          </a:lnRef>
          <a:fillRef idx="3">
            <a:schemeClr val="accent3"/>
          </a:fillRef>
          <a:effectRef idx="3">
            <a:schemeClr val="accent3"/>
          </a:effectRef>
          <a:fontRef idx="minor">
            <a:schemeClr val="lt1"/>
          </a:fontRef>
        </p:style>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lgn="ctr">
              <a:buNone/>
            </a:pPr>
            <a:r>
              <a:rPr lang="en-US" sz="1600" b="1" i="1" u="sng" dirty="0">
                <a:solidFill>
                  <a:prstClr val="black"/>
                </a:solidFill>
              </a:rPr>
              <a:t>Puzzle Master?!</a:t>
            </a:r>
          </a:p>
          <a:p>
            <a:pPr marL="0" indent="0" algn="ctr">
              <a:spcBef>
                <a:spcPts val="0"/>
              </a:spcBef>
              <a:buNone/>
            </a:pPr>
            <a:r>
              <a:rPr lang="en-US" sz="1600" b="1" dirty="0">
                <a:solidFill>
                  <a:prstClr val="white"/>
                </a:solidFill>
                <a:latin typeface="Palatino Linotype"/>
              </a:rPr>
              <a:t>Four of us are in your field</a:t>
            </a:r>
          </a:p>
          <a:p>
            <a:pPr marL="0" indent="0" algn="ctr">
              <a:spcBef>
                <a:spcPts val="0"/>
              </a:spcBef>
              <a:buNone/>
            </a:pPr>
            <a:r>
              <a:rPr lang="en-US" sz="1600" b="1" dirty="0">
                <a:solidFill>
                  <a:prstClr val="white"/>
                </a:solidFill>
                <a:latin typeface="Palatino Linotype"/>
              </a:rPr>
              <a:t>But our differences keep us at yield</a:t>
            </a:r>
          </a:p>
          <a:p>
            <a:pPr marL="0" indent="0" algn="ctr">
              <a:spcBef>
                <a:spcPts val="0"/>
              </a:spcBef>
              <a:buNone/>
            </a:pPr>
            <a:endParaRPr lang="en-US" sz="1600" b="1" dirty="0">
              <a:solidFill>
                <a:prstClr val="white"/>
              </a:solidFill>
              <a:latin typeface="Palatino Linotype"/>
            </a:endParaRPr>
          </a:p>
          <a:p>
            <a:pPr marL="0" indent="0" algn="ctr">
              <a:spcBef>
                <a:spcPts val="0"/>
              </a:spcBef>
              <a:buNone/>
            </a:pPr>
            <a:r>
              <a:rPr lang="en-US" sz="1600" b="1" dirty="0">
                <a:solidFill>
                  <a:prstClr val="white"/>
                </a:solidFill>
                <a:latin typeface="Palatino Linotype"/>
              </a:rPr>
              <a:t>First, a one that is no fool</a:t>
            </a:r>
          </a:p>
          <a:p>
            <a:pPr marL="0" indent="0" algn="ctr">
              <a:spcBef>
                <a:spcPts val="0"/>
              </a:spcBef>
              <a:buNone/>
            </a:pPr>
            <a:r>
              <a:rPr lang="en-US" sz="1600" b="1" dirty="0">
                <a:solidFill>
                  <a:prstClr val="white"/>
                </a:solidFill>
                <a:latin typeface="Palatino Linotype"/>
              </a:rPr>
              <a:t>Though he resembles a gardener's tool</a:t>
            </a:r>
          </a:p>
          <a:p>
            <a:pPr marL="0" indent="0" algn="ctr">
              <a:spcBef>
                <a:spcPts val="0"/>
              </a:spcBef>
              <a:buNone/>
            </a:pPr>
            <a:endParaRPr lang="en-US" sz="1600" b="1" dirty="0">
              <a:solidFill>
                <a:prstClr val="white"/>
              </a:solidFill>
              <a:latin typeface="Palatino Linotype"/>
            </a:endParaRPr>
          </a:p>
          <a:p>
            <a:pPr marL="0" indent="0" algn="ctr">
              <a:spcBef>
                <a:spcPts val="0"/>
              </a:spcBef>
              <a:buNone/>
            </a:pPr>
            <a:r>
              <a:rPr lang="en-US" sz="1600" b="1" dirty="0">
                <a:solidFill>
                  <a:prstClr val="white"/>
                </a:solidFill>
                <a:latin typeface="Palatino Linotype"/>
              </a:rPr>
              <a:t>Next, one difficult to split in two</a:t>
            </a:r>
          </a:p>
          <a:p>
            <a:pPr marL="0" indent="0" algn="ctr">
              <a:spcBef>
                <a:spcPts val="0"/>
              </a:spcBef>
              <a:buNone/>
            </a:pPr>
            <a:r>
              <a:rPr lang="en-US" sz="1600" b="1" dirty="0">
                <a:solidFill>
                  <a:prstClr val="white"/>
                </a:solidFill>
                <a:latin typeface="Palatino Linotype"/>
              </a:rPr>
              <a:t>And a girl once had one as big as her shoe</a:t>
            </a:r>
          </a:p>
          <a:p>
            <a:pPr marL="0" indent="0" algn="ctr">
              <a:spcBef>
                <a:spcPts val="0"/>
              </a:spcBef>
              <a:buNone/>
            </a:pPr>
            <a:endParaRPr lang="en-US" sz="1600" b="1" dirty="0">
              <a:solidFill>
                <a:prstClr val="white"/>
              </a:solidFill>
              <a:latin typeface="Palatino Linotype"/>
            </a:endParaRPr>
          </a:p>
          <a:p>
            <a:pPr marL="0" indent="0" algn="ctr">
              <a:spcBef>
                <a:spcPts val="0"/>
              </a:spcBef>
              <a:buNone/>
            </a:pPr>
            <a:r>
              <a:rPr lang="en-US" sz="1600" b="1" dirty="0">
                <a:solidFill>
                  <a:prstClr val="white"/>
                </a:solidFill>
                <a:latin typeface="Palatino Linotype"/>
              </a:rPr>
              <a:t>Then, to the mind, one's a lovely bonder</a:t>
            </a:r>
          </a:p>
          <a:p>
            <a:pPr marL="0" indent="0" algn="ctr">
              <a:spcBef>
                <a:spcPts val="0"/>
              </a:spcBef>
              <a:buNone/>
            </a:pPr>
            <a:r>
              <a:rPr lang="en-US" sz="1600" b="1" dirty="0">
                <a:solidFill>
                  <a:prstClr val="white"/>
                </a:solidFill>
                <a:latin typeface="Palatino Linotype"/>
              </a:rPr>
              <a:t>And truancy makes it grow fonder</a:t>
            </a:r>
          </a:p>
          <a:p>
            <a:pPr marL="0" indent="0" algn="ctr">
              <a:spcBef>
                <a:spcPts val="0"/>
              </a:spcBef>
              <a:buNone/>
            </a:pPr>
            <a:endParaRPr lang="en-US" sz="1600" b="1" dirty="0">
              <a:solidFill>
                <a:prstClr val="white"/>
              </a:solidFill>
              <a:latin typeface="Palatino Linotype"/>
            </a:endParaRPr>
          </a:p>
          <a:p>
            <a:pPr marL="0" indent="0" algn="ctr">
              <a:spcBef>
                <a:spcPts val="0"/>
              </a:spcBef>
              <a:buNone/>
            </a:pPr>
            <a:r>
              <a:rPr lang="en-US" sz="1600" b="1" dirty="0">
                <a:solidFill>
                  <a:prstClr val="white"/>
                </a:solidFill>
                <a:latin typeface="Palatino Linotype"/>
              </a:rPr>
              <a:t>Last, a stem connecting dots of three</a:t>
            </a:r>
          </a:p>
          <a:p>
            <a:pPr marL="0" indent="0" algn="ctr">
              <a:spcBef>
                <a:spcPts val="0"/>
              </a:spcBef>
              <a:buNone/>
            </a:pPr>
            <a:r>
              <a:rPr lang="en-US" sz="1600" b="1" dirty="0">
                <a:solidFill>
                  <a:prstClr val="white"/>
                </a:solidFill>
                <a:latin typeface="Palatino Linotype"/>
              </a:rPr>
              <a:t>Knowing all this, what are we?</a:t>
            </a:r>
          </a:p>
          <a:p>
            <a:pPr marL="0" indent="0" algn="ctr">
              <a:buNone/>
            </a:pPr>
            <a:endParaRPr lang="en-US" sz="1800" dirty="0">
              <a:solidFill>
                <a:prstClr val="white"/>
              </a:solidFill>
            </a:endParaRPr>
          </a:p>
        </p:txBody>
      </p:sp>
    </p:spTree>
    <p:extLst>
      <p:ext uri="{BB962C8B-B14F-4D97-AF65-F5344CB8AC3E}">
        <p14:creationId xmlns:p14="http://schemas.microsoft.com/office/powerpoint/2010/main" val="210851316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2" name="Title 1"/>
          <p:cNvSpPr>
            <a:spLocks noGrp="1"/>
          </p:cNvSpPr>
          <p:nvPr>
            <p:ph type="title"/>
          </p:nvPr>
        </p:nvSpPr>
        <p:spPr>
          <a:xfrm>
            <a:off x="1524000" y="0"/>
            <a:ext cx="8229600" cy="800100"/>
          </a:xfr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5400000" scaled="1"/>
            <a:tileRect/>
          </a:gradFill>
          <a:effectLst>
            <a:softEdge rad="127000"/>
          </a:effectLst>
        </p:spPr>
        <p:txBody>
          <a:bodyPr/>
          <a:lstStyle/>
          <a:p>
            <a:pPr algn="l"/>
            <a:r>
              <a:rPr lang="en-US" sz="4400" b="1" u="sng" dirty="0">
                <a:solidFill>
                  <a:schemeClr val="tx1">
                    <a:lumMod val="95000"/>
                    <a:lumOff val="5000"/>
                  </a:schemeClr>
                </a:solidFill>
              </a:rPr>
              <a:t>Welcome to English Class!</a:t>
            </a:r>
          </a:p>
        </p:txBody>
      </p:sp>
      <p:sp>
        <p:nvSpPr>
          <p:cNvPr id="8" name="Content Placeholder 2"/>
          <p:cNvSpPr txBox="1">
            <a:spLocks/>
          </p:cNvSpPr>
          <p:nvPr/>
        </p:nvSpPr>
        <p:spPr>
          <a:xfrm>
            <a:off x="1529862" y="963823"/>
            <a:ext cx="4642338" cy="1828800"/>
          </a:xfrm>
          <a:prstGeom prst="rect">
            <a:avLst/>
          </a:prstGeom>
        </p:spPr>
        <p:style>
          <a:lnRef idx="0">
            <a:schemeClr val="accent1"/>
          </a:lnRef>
          <a:fillRef idx="3">
            <a:schemeClr val="accent1"/>
          </a:fillRef>
          <a:effectRef idx="3">
            <a:schemeClr val="accent1"/>
          </a:effectRef>
          <a:fontRef idx="minor">
            <a:schemeClr val="lt1"/>
          </a:fontRef>
        </p:style>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lgn="ctr">
              <a:buNone/>
            </a:pPr>
            <a:r>
              <a:rPr lang="en-US" sz="2800" b="1" i="1" u="sng" dirty="0">
                <a:solidFill>
                  <a:prstClr val="black"/>
                </a:solidFill>
              </a:rPr>
              <a:t>Today’s Standards are:</a:t>
            </a:r>
          </a:p>
          <a:p>
            <a:pPr marL="0" indent="0" algn="ctr">
              <a:buNone/>
            </a:pPr>
            <a:r>
              <a:rPr lang="en-US" sz="1600" b="1" u="sng" dirty="0">
                <a:solidFill>
                  <a:prstClr val="white"/>
                </a:solidFill>
              </a:rPr>
              <a:t>CC – Review</a:t>
            </a:r>
          </a:p>
          <a:p>
            <a:pPr marL="0" indent="0" algn="ctr">
              <a:buNone/>
            </a:pPr>
            <a:r>
              <a:rPr lang="en-US" sz="1600" b="1" u="sng" dirty="0">
                <a:solidFill>
                  <a:prstClr val="white"/>
                </a:solidFill>
              </a:rPr>
              <a:t>CC – Lit</a:t>
            </a:r>
          </a:p>
          <a:p>
            <a:pPr marL="0" indent="0" algn="ctr">
              <a:buNone/>
            </a:pPr>
            <a:r>
              <a:rPr lang="en-US" sz="1600" b="1" u="sng" dirty="0">
                <a:solidFill>
                  <a:prstClr val="white"/>
                </a:solidFill>
              </a:rPr>
              <a:t>CC – Daily Writing</a:t>
            </a:r>
          </a:p>
          <a:p>
            <a:pPr marL="0" indent="0" algn="ctr">
              <a:buNone/>
            </a:pPr>
            <a:r>
              <a:rPr lang="en-US" sz="1600" b="1" u="sng" dirty="0">
                <a:solidFill>
                  <a:prstClr val="white"/>
                </a:solidFill>
              </a:rPr>
              <a:t>K-Prep Review</a:t>
            </a:r>
            <a:endParaRPr lang="en-US" sz="1600" b="1" dirty="0">
              <a:solidFill>
                <a:prstClr val="white"/>
              </a:solidFill>
            </a:endParaRPr>
          </a:p>
        </p:txBody>
      </p:sp>
      <p:sp>
        <p:nvSpPr>
          <p:cNvPr id="9" name="Content Placeholder 2"/>
          <p:cNvSpPr txBox="1">
            <a:spLocks/>
          </p:cNvSpPr>
          <p:nvPr/>
        </p:nvSpPr>
        <p:spPr>
          <a:xfrm>
            <a:off x="1529862" y="2815268"/>
            <a:ext cx="4642338" cy="1756733"/>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lgn="ctr">
              <a:buNone/>
            </a:pPr>
            <a:r>
              <a:rPr lang="en-US" sz="2000" b="1" i="1" u="sng" dirty="0">
                <a:solidFill>
                  <a:prstClr val="black"/>
                </a:solidFill>
              </a:rPr>
              <a:t>No Independent Reading Today</a:t>
            </a:r>
          </a:p>
          <a:p>
            <a:pPr marL="0" indent="0" algn="ctr">
              <a:buNone/>
            </a:pPr>
            <a:r>
              <a:rPr lang="en-US" sz="2000" b="1" i="1" u="sng" dirty="0">
                <a:solidFill>
                  <a:prstClr val="white"/>
                </a:solidFill>
              </a:rPr>
              <a:t>All makeup work due by Wednesday</a:t>
            </a:r>
          </a:p>
          <a:p>
            <a:pPr marL="0" indent="0" algn="ctr">
              <a:buNone/>
            </a:pPr>
            <a:r>
              <a:rPr lang="en-US" sz="2000" b="1" i="1" u="sng" dirty="0">
                <a:solidFill>
                  <a:prstClr val="white"/>
                </a:solidFill>
              </a:rPr>
              <a:t>www. kingdomandkeys.com</a:t>
            </a:r>
          </a:p>
        </p:txBody>
      </p:sp>
      <p:sp>
        <p:nvSpPr>
          <p:cNvPr id="11" name="Content Placeholder 2"/>
          <p:cNvSpPr txBox="1">
            <a:spLocks/>
          </p:cNvSpPr>
          <p:nvPr/>
        </p:nvSpPr>
        <p:spPr>
          <a:xfrm>
            <a:off x="6182704" y="940377"/>
            <a:ext cx="6009296" cy="6096000"/>
          </a:xfrm>
          <a:prstGeom prst="rect">
            <a:avLst/>
          </a:prstGeom>
          <a:solidFill>
            <a:srgbClr val="FFFFFF">
              <a:alpha val="63922"/>
            </a:srgbClr>
          </a:solidFill>
          <a:effectLst>
            <a:softEdge rad="317500"/>
          </a:effectLst>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buNone/>
            </a:pPr>
            <a:endParaRPr lang="en-US" sz="1200" b="1" i="1" dirty="0">
              <a:solidFill>
                <a:prstClr val="black"/>
              </a:solidFill>
            </a:endParaRPr>
          </a:p>
          <a:p>
            <a:pPr marL="0" indent="0">
              <a:buNone/>
            </a:pPr>
            <a:r>
              <a:rPr lang="en-US" sz="2000" b="1" i="1" u="sng" dirty="0">
                <a:solidFill>
                  <a:prstClr val="black"/>
                </a:solidFill>
              </a:rPr>
              <a:t>06-02-14</a:t>
            </a:r>
            <a:endParaRPr lang="en-US" sz="1800" b="1" dirty="0">
              <a:solidFill>
                <a:prstClr val="black"/>
              </a:solidFill>
            </a:endParaRPr>
          </a:p>
          <a:p>
            <a:r>
              <a:rPr lang="en-US" sz="2800" b="1" dirty="0">
                <a:solidFill>
                  <a:prstClr val="black"/>
                </a:solidFill>
              </a:rPr>
              <a:t>XP CAKE RACE</a:t>
            </a:r>
          </a:p>
          <a:p>
            <a:pPr lvl="1"/>
            <a:r>
              <a:rPr lang="en-US" sz="1800" b="1" dirty="0">
                <a:solidFill>
                  <a:prstClr val="black"/>
                </a:solidFill>
              </a:rPr>
              <a:t>Rest of class </a:t>
            </a:r>
            <a:endParaRPr lang="en-US" sz="1200" b="1" dirty="0">
              <a:solidFill>
                <a:prstClr val="black"/>
              </a:solidFill>
            </a:endParaRPr>
          </a:p>
          <a:p>
            <a:endParaRPr lang="en-US" sz="2000" b="1" dirty="0">
              <a:solidFill>
                <a:prstClr val="black"/>
              </a:solidFill>
            </a:endParaRPr>
          </a:p>
          <a:p>
            <a:r>
              <a:rPr lang="en-US" sz="2000" b="1" dirty="0">
                <a:solidFill>
                  <a:prstClr val="black"/>
                </a:solidFill>
              </a:rPr>
              <a:t>All Makeup work is due by Wednesday</a:t>
            </a:r>
          </a:p>
          <a:p>
            <a:pPr lvl="1"/>
            <a:r>
              <a:rPr lang="en-US" sz="1200" b="1" dirty="0">
                <a:solidFill>
                  <a:prstClr val="black"/>
                </a:solidFill>
              </a:rPr>
              <a:t>Class</a:t>
            </a:r>
          </a:p>
          <a:p>
            <a:endParaRPr lang="en-US" sz="2000" b="1" dirty="0">
              <a:solidFill>
                <a:prstClr val="black"/>
              </a:solidFill>
            </a:endParaRPr>
          </a:p>
          <a:p>
            <a:r>
              <a:rPr lang="en-US" sz="2000" b="1" dirty="0">
                <a:solidFill>
                  <a:prstClr val="black"/>
                </a:solidFill>
              </a:rPr>
              <a:t>1</a:t>
            </a:r>
            <a:r>
              <a:rPr lang="en-US" sz="2000" b="1" baseline="30000" dirty="0">
                <a:solidFill>
                  <a:prstClr val="black"/>
                </a:solidFill>
              </a:rPr>
              <a:t>st</a:t>
            </a:r>
            <a:r>
              <a:rPr lang="en-US" sz="2000" b="1" dirty="0">
                <a:solidFill>
                  <a:prstClr val="black"/>
                </a:solidFill>
              </a:rPr>
              <a:t> Class to 50 gets an Ice Cream Cake Party</a:t>
            </a:r>
          </a:p>
          <a:p>
            <a:endParaRPr lang="en-US" sz="2000" b="1" dirty="0">
              <a:solidFill>
                <a:prstClr val="black"/>
              </a:solidFill>
            </a:endParaRPr>
          </a:p>
          <a:p>
            <a:r>
              <a:rPr lang="en-US" sz="2000" b="1" dirty="0">
                <a:solidFill>
                  <a:prstClr val="black"/>
                </a:solidFill>
              </a:rPr>
              <a:t>Highest class on Friday gets a 5 level boost at the beginning of the game next year.</a:t>
            </a:r>
          </a:p>
          <a:p>
            <a:endParaRPr lang="en-US" sz="2000" b="1" dirty="0">
              <a:solidFill>
                <a:prstClr val="black"/>
              </a:solidFill>
            </a:endParaRPr>
          </a:p>
        </p:txBody>
      </p:sp>
      <p:sp>
        <p:nvSpPr>
          <p:cNvPr id="12" name="Content Placeholder 2"/>
          <p:cNvSpPr txBox="1">
            <a:spLocks/>
          </p:cNvSpPr>
          <p:nvPr/>
        </p:nvSpPr>
        <p:spPr>
          <a:xfrm>
            <a:off x="1524000" y="4387970"/>
            <a:ext cx="4648200" cy="2438400"/>
          </a:xfrm>
          <a:prstGeom prst="rect">
            <a:avLst/>
          </a:prstGeom>
        </p:spPr>
        <p:style>
          <a:lnRef idx="0">
            <a:schemeClr val="accent3"/>
          </a:lnRef>
          <a:fillRef idx="3">
            <a:schemeClr val="accent3"/>
          </a:fillRef>
          <a:effectRef idx="3">
            <a:schemeClr val="accent3"/>
          </a:effectRef>
          <a:fontRef idx="minor">
            <a:schemeClr val="lt1"/>
          </a:fontRef>
        </p:style>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lgn="ctr">
              <a:buNone/>
            </a:pPr>
            <a:r>
              <a:rPr lang="en-US" sz="1600" b="1" i="1" u="sng" dirty="0">
                <a:solidFill>
                  <a:prstClr val="black"/>
                </a:solidFill>
              </a:rPr>
              <a:t>RACE FOR THE CAKE</a:t>
            </a:r>
          </a:p>
          <a:p>
            <a:pPr marL="0" indent="0" algn="ctr">
              <a:buNone/>
            </a:pPr>
            <a:endParaRPr lang="en-US" sz="1600" b="1" i="1" u="sng" dirty="0">
              <a:solidFill>
                <a:prstClr val="black"/>
              </a:solidFill>
            </a:endParaRPr>
          </a:p>
          <a:p>
            <a:pPr marL="0" indent="0" algn="ctr">
              <a:buNone/>
            </a:pPr>
            <a:r>
              <a:rPr lang="en-US" b="1" i="1" u="sng" dirty="0">
                <a:solidFill>
                  <a:prstClr val="black"/>
                </a:solidFill>
              </a:rPr>
              <a:t>Today’s Double XP Project is...</a:t>
            </a:r>
          </a:p>
          <a:p>
            <a:pPr marL="0" indent="0" algn="ctr">
              <a:buNone/>
            </a:pPr>
            <a:endParaRPr lang="en-US" b="1" i="1" u="sng" dirty="0">
              <a:solidFill>
                <a:prstClr val="black"/>
              </a:solidFill>
            </a:endParaRPr>
          </a:p>
          <a:p>
            <a:pPr marL="0" indent="0" algn="ctr">
              <a:buNone/>
            </a:pPr>
            <a:r>
              <a:rPr lang="en-US" b="1" i="1" u="sng" dirty="0">
                <a:solidFill>
                  <a:prstClr val="black"/>
                </a:solidFill>
              </a:rPr>
              <a:t>!The Artist!</a:t>
            </a:r>
          </a:p>
        </p:txBody>
      </p:sp>
    </p:spTree>
    <p:extLst>
      <p:ext uri="{BB962C8B-B14F-4D97-AF65-F5344CB8AC3E}">
        <p14:creationId xmlns:p14="http://schemas.microsoft.com/office/powerpoint/2010/main" val="321679590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dirty="0"/>
              <a:t>The Fault in Our Stars</a:t>
            </a:r>
          </a:p>
        </p:txBody>
      </p:sp>
      <p:sp>
        <p:nvSpPr>
          <p:cNvPr id="3" name="Content Placeholder 2"/>
          <p:cNvSpPr>
            <a:spLocks noGrp="1"/>
          </p:cNvSpPr>
          <p:nvPr>
            <p:ph idx="1"/>
          </p:nvPr>
        </p:nvSpPr>
        <p:spPr/>
        <p:txBody>
          <a:bodyPr>
            <a:normAutofit fontScale="85000" lnSpcReduction="20000"/>
          </a:bodyPr>
          <a:lstStyle/>
          <a:p>
            <a:pPr lvl="0">
              <a:buClr>
                <a:srgbClr val="B15E28"/>
              </a:buClr>
            </a:pPr>
            <a:r>
              <a:rPr lang="en-US" sz="3200" b="1" dirty="0">
                <a:solidFill>
                  <a:prstClr val="black">
                    <a:lumMod val="85000"/>
                    <a:lumOff val="15000"/>
                  </a:prstClr>
                </a:solidFill>
              </a:rPr>
              <a:t>Hidden Curriculum:</a:t>
            </a:r>
          </a:p>
          <a:p>
            <a:pPr lvl="1">
              <a:buClr>
                <a:srgbClr val="B15E28"/>
              </a:buClr>
            </a:pPr>
            <a:r>
              <a:rPr lang="en-US" sz="2800" b="1" dirty="0">
                <a:solidFill>
                  <a:prstClr val="black">
                    <a:lumMod val="85000"/>
                    <a:lumOff val="15000"/>
                  </a:prstClr>
                </a:solidFill>
              </a:rPr>
              <a:t>Love has the capacity to </a:t>
            </a:r>
          </a:p>
          <a:p>
            <a:pPr lvl="1">
              <a:buClr>
                <a:srgbClr val="B15E28"/>
              </a:buClr>
            </a:pPr>
            <a:r>
              <a:rPr lang="en-US" sz="2800" b="1" dirty="0">
                <a:solidFill>
                  <a:prstClr val="black">
                    <a:lumMod val="85000"/>
                    <a:lumOff val="15000"/>
                  </a:prstClr>
                </a:solidFill>
              </a:rPr>
              <a:t>Metaphors</a:t>
            </a:r>
          </a:p>
          <a:p>
            <a:pPr lvl="1">
              <a:buClr>
                <a:srgbClr val="B15E28"/>
              </a:buClr>
            </a:pPr>
            <a:r>
              <a:rPr lang="en-US" sz="2800" b="1" dirty="0">
                <a:solidFill>
                  <a:prstClr val="black">
                    <a:lumMod val="85000"/>
                    <a:lumOff val="15000"/>
                  </a:prstClr>
                </a:solidFill>
              </a:rPr>
              <a:t>You can learn from people who aren’t nice</a:t>
            </a:r>
          </a:p>
          <a:p>
            <a:pPr lvl="1">
              <a:buClr>
                <a:srgbClr val="B15E28"/>
              </a:buClr>
            </a:pPr>
            <a:r>
              <a:rPr lang="en-US" sz="2800" b="1" dirty="0">
                <a:solidFill>
                  <a:prstClr val="black">
                    <a:lumMod val="85000"/>
                    <a:lumOff val="15000"/>
                  </a:prstClr>
                </a:solidFill>
              </a:rPr>
              <a:t>Cancer sucks</a:t>
            </a:r>
          </a:p>
          <a:p>
            <a:pPr lvl="1">
              <a:buClr>
                <a:srgbClr val="B15E28"/>
              </a:buClr>
            </a:pPr>
            <a:r>
              <a:rPr lang="en-US" sz="2800" b="1" dirty="0">
                <a:solidFill>
                  <a:prstClr val="black">
                    <a:lumMod val="85000"/>
                    <a:lumOff val="15000"/>
                  </a:prstClr>
                </a:solidFill>
              </a:rPr>
              <a:t>Value your relationships, they aren’t forever</a:t>
            </a:r>
          </a:p>
          <a:p>
            <a:pPr lvl="1">
              <a:buClr>
                <a:srgbClr val="B15E28"/>
              </a:buClr>
            </a:pPr>
            <a:r>
              <a:rPr lang="en-US" sz="2800" b="1" dirty="0">
                <a:solidFill>
                  <a:prstClr val="black">
                    <a:lumMod val="85000"/>
                    <a:lumOff val="15000"/>
                  </a:prstClr>
                </a:solidFill>
              </a:rPr>
              <a:t>How to egg a house while blind</a:t>
            </a:r>
          </a:p>
          <a:p>
            <a:endParaRPr lang="en-US" dirty="0"/>
          </a:p>
          <a:p>
            <a:endParaRPr lang="en-US" dirty="0"/>
          </a:p>
        </p:txBody>
      </p:sp>
    </p:spTree>
    <p:extLst>
      <p:ext uri="{BB962C8B-B14F-4D97-AF65-F5344CB8AC3E}">
        <p14:creationId xmlns:p14="http://schemas.microsoft.com/office/powerpoint/2010/main" val="2670045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3341" y="330198"/>
            <a:ext cx="9601196" cy="1303867"/>
          </a:xfrm>
        </p:spPr>
        <p:txBody>
          <a:bodyPr>
            <a:normAutofit/>
          </a:bodyPr>
          <a:lstStyle/>
          <a:p>
            <a:r>
              <a:rPr lang="en-US" sz="6600" dirty="0"/>
              <a:t>11</a:t>
            </a:r>
            <a:r>
              <a:rPr lang="en-US" sz="6600" baseline="30000" dirty="0"/>
              <a:t>th</a:t>
            </a:r>
            <a:r>
              <a:rPr lang="en-US" sz="6600" dirty="0"/>
              <a:t> Grade</a:t>
            </a:r>
          </a:p>
        </p:txBody>
      </p:sp>
      <p:sp>
        <p:nvSpPr>
          <p:cNvPr id="3" name="Content Placeholder 2"/>
          <p:cNvSpPr>
            <a:spLocks noGrp="1"/>
          </p:cNvSpPr>
          <p:nvPr>
            <p:ph idx="1"/>
          </p:nvPr>
        </p:nvSpPr>
        <p:spPr/>
        <p:txBody>
          <a:bodyPr/>
          <a:lstStyle/>
          <a:p>
            <a:endParaRPr lang="en-US"/>
          </a:p>
        </p:txBody>
      </p:sp>
      <p:pic>
        <p:nvPicPr>
          <p:cNvPr id="4" name="Content Placeholder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2192" y="1371601"/>
            <a:ext cx="11122270" cy="5105928"/>
          </a:xfrm>
          <a:prstGeom prst="rect">
            <a:avLst/>
          </a:prstGeom>
        </p:spPr>
      </p:pic>
    </p:spTree>
    <p:extLst>
      <p:ext uri="{BB962C8B-B14F-4D97-AF65-F5344CB8AC3E}">
        <p14:creationId xmlns:p14="http://schemas.microsoft.com/office/powerpoint/2010/main" val="29944867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a:t>Harrison Bergeron</a:t>
            </a:r>
          </a:p>
        </p:txBody>
      </p:sp>
      <p:sp>
        <p:nvSpPr>
          <p:cNvPr id="3" name="Content Placeholder 2"/>
          <p:cNvSpPr>
            <a:spLocks noGrp="1"/>
          </p:cNvSpPr>
          <p:nvPr>
            <p:ph idx="1"/>
          </p:nvPr>
        </p:nvSpPr>
        <p:spPr/>
        <p:txBody>
          <a:bodyPr>
            <a:normAutofit/>
          </a:bodyPr>
          <a:lstStyle/>
          <a:p>
            <a:r>
              <a:rPr lang="en-US" sz="3200" b="1" dirty="0"/>
              <a:t>Hidden Curriculum:</a:t>
            </a:r>
          </a:p>
          <a:p>
            <a:pPr lvl="1"/>
            <a:r>
              <a:rPr lang="en-US" sz="2800" b="1" dirty="0"/>
              <a:t>Individuality VS. Fitting In</a:t>
            </a:r>
          </a:p>
          <a:p>
            <a:pPr lvl="1"/>
            <a:r>
              <a:rPr lang="en-US" sz="2800" b="1" dirty="0"/>
              <a:t>Fighting against bad leadership</a:t>
            </a:r>
          </a:p>
          <a:p>
            <a:pPr lvl="1"/>
            <a:r>
              <a:rPr lang="en-US" sz="2800" b="1" dirty="0"/>
              <a:t>Not being apathetic about bad things in the world around you</a:t>
            </a:r>
          </a:p>
        </p:txBody>
      </p:sp>
    </p:spTree>
    <p:extLst>
      <p:ext uri="{BB962C8B-B14F-4D97-AF65-F5344CB8AC3E}">
        <p14:creationId xmlns:p14="http://schemas.microsoft.com/office/powerpoint/2010/main" val="1241766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2" y="0"/>
            <a:ext cx="12189798" cy="6858000"/>
          </a:xfrm>
          <a:prstGeom prst="rect">
            <a:avLst/>
          </a:prstGeom>
        </p:spPr>
      </p:pic>
      <p:sp>
        <p:nvSpPr>
          <p:cNvPr id="2" name="Title 1"/>
          <p:cNvSpPr>
            <a:spLocks noGrp="1"/>
          </p:cNvSpPr>
          <p:nvPr>
            <p:ph type="title"/>
          </p:nvPr>
        </p:nvSpPr>
        <p:spPr>
          <a:xfrm>
            <a:off x="25484" y="70139"/>
            <a:ext cx="9704670" cy="800100"/>
          </a:xfr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5400000" scaled="1"/>
            <a:tileRect/>
          </a:gradFill>
          <a:effectLst>
            <a:softEdge rad="127000"/>
          </a:effectLst>
        </p:spPr>
        <p:txBody>
          <a:bodyPr/>
          <a:lstStyle/>
          <a:p>
            <a:pPr algn="l"/>
            <a:r>
              <a:rPr lang="en-US" sz="4400" b="1" u="sng" dirty="0">
                <a:solidFill>
                  <a:schemeClr val="tx1">
                    <a:lumMod val="95000"/>
                    <a:lumOff val="5000"/>
                  </a:schemeClr>
                </a:solidFill>
              </a:rPr>
              <a:t>Welcome to 11</a:t>
            </a:r>
            <a:r>
              <a:rPr lang="en-US" sz="4400" b="1" u="sng" baseline="30000" dirty="0">
                <a:solidFill>
                  <a:schemeClr val="tx1">
                    <a:lumMod val="95000"/>
                    <a:lumOff val="5000"/>
                  </a:schemeClr>
                </a:solidFill>
              </a:rPr>
              <a:t>th</a:t>
            </a:r>
            <a:r>
              <a:rPr lang="en-US" sz="4400" b="1" u="sng" dirty="0">
                <a:solidFill>
                  <a:schemeClr val="tx1">
                    <a:lumMod val="95000"/>
                    <a:lumOff val="5000"/>
                  </a:schemeClr>
                </a:solidFill>
              </a:rPr>
              <a:t> Grade English Class!</a:t>
            </a:r>
          </a:p>
        </p:txBody>
      </p:sp>
      <p:sp>
        <p:nvSpPr>
          <p:cNvPr id="8" name="Content Placeholder 2"/>
          <p:cNvSpPr txBox="1">
            <a:spLocks/>
          </p:cNvSpPr>
          <p:nvPr/>
        </p:nvSpPr>
        <p:spPr>
          <a:xfrm>
            <a:off x="25484" y="940377"/>
            <a:ext cx="4642338" cy="1144377"/>
          </a:xfrm>
          <a:prstGeom prst="rect">
            <a:avLst/>
          </a:prstGeom>
        </p:spPr>
        <p:style>
          <a:lnRef idx="0">
            <a:schemeClr val="accent1"/>
          </a:lnRef>
          <a:fillRef idx="3">
            <a:schemeClr val="accent1"/>
          </a:fillRef>
          <a:effectRef idx="3">
            <a:schemeClr val="accent1"/>
          </a:effectRef>
          <a:fontRef idx="minor">
            <a:schemeClr val="lt1"/>
          </a:fontRef>
        </p:style>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800" b="1" i="1" u="sng" strike="noStrike" kern="1200" cap="none" spc="0" normalizeH="0" baseline="0" noProof="0" dirty="0">
                <a:ln>
                  <a:noFill/>
                </a:ln>
                <a:solidFill>
                  <a:prstClr val="black"/>
                </a:solidFill>
                <a:effectLst/>
                <a:uLnTx/>
                <a:uFillTx/>
                <a:latin typeface="+mj-lt"/>
                <a:ea typeface="+mn-ea"/>
                <a:cs typeface="+mn-cs"/>
              </a:rPr>
              <a:t>Today’s Standards are:</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600" b="1" i="0" u="sng" strike="noStrike" kern="1200" cap="none" spc="0" normalizeH="0" baseline="0" noProof="0" dirty="0">
                <a:ln>
                  <a:noFill/>
                </a:ln>
                <a:solidFill>
                  <a:prstClr val="white"/>
                </a:solidFill>
                <a:effectLst/>
                <a:uLnTx/>
                <a:uFillTx/>
                <a:latin typeface="+mj-lt"/>
                <a:ea typeface="+mn-ea"/>
                <a:cs typeface="+mn-cs"/>
              </a:rPr>
              <a:t>analyze(RL/</a:t>
            </a:r>
            <a:r>
              <a:rPr kumimoji="0" lang="en-US" sz="1600" b="1" i="0" u="sng" strike="noStrike" kern="1200" cap="none" spc="0" normalizeH="0" baseline="0" noProof="0" dirty="0" err="1">
                <a:ln>
                  <a:noFill/>
                </a:ln>
                <a:solidFill>
                  <a:prstClr val="white"/>
                </a:solidFill>
                <a:effectLst/>
                <a:uLnTx/>
                <a:uFillTx/>
                <a:latin typeface="+mj-lt"/>
                <a:ea typeface="+mn-ea"/>
                <a:cs typeface="+mn-cs"/>
              </a:rPr>
              <a:t>I.11</a:t>
            </a:r>
            <a:r>
              <a:rPr kumimoji="0" lang="en-US" sz="1600" b="1" i="0" u="sng" strike="noStrike" kern="1200" cap="none" spc="0" normalizeH="0" baseline="0" noProof="0" dirty="0">
                <a:ln>
                  <a:noFill/>
                </a:ln>
                <a:solidFill>
                  <a:prstClr val="white"/>
                </a:solidFill>
                <a:effectLst/>
                <a:uLnTx/>
                <a:uFillTx/>
                <a:latin typeface="+mj-lt"/>
                <a:ea typeface="+mn-ea"/>
                <a:cs typeface="+mn-cs"/>
              </a:rPr>
              <a:t>-12.1)</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600" b="1" i="0" u="none" strike="noStrike" kern="1200" cap="none" spc="0" normalizeH="0" baseline="0" noProof="0" dirty="0">
                <a:ln>
                  <a:noFill/>
                </a:ln>
                <a:solidFill>
                  <a:prstClr val="white"/>
                </a:solidFill>
                <a:effectLst/>
                <a:uLnTx/>
                <a:uFillTx/>
                <a:latin typeface="+mj-lt"/>
                <a:ea typeface="+mn-ea"/>
                <a:cs typeface="+mn-cs"/>
              </a:rPr>
              <a:t>central idea (RL/</a:t>
            </a:r>
            <a:r>
              <a:rPr kumimoji="0" lang="en-US" sz="1600" b="1" i="0" u="none" strike="noStrike" kern="1200" cap="none" spc="0" normalizeH="0" baseline="0" noProof="0" dirty="0" err="1">
                <a:ln>
                  <a:noFill/>
                </a:ln>
                <a:solidFill>
                  <a:prstClr val="white"/>
                </a:solidFill>
                <a:effectLst/>
                <a:uLnTx/>
                <a:uFillTx/>
                <a:latin typeface="+mj-lt"/>
                <a:ea typeface="+mn-ea"/>
                <a:cs typeface="+mn-cs"/>
              </a:rPr>
              <a:t>I.11</a:t>
            </a:r>
            <a:r>
              <a:rPr kumimoji="0" lang="en-US" sz="1600" b="1" i="0" u="none" strike="noStrike" kern="1200" cap="none" spc="0" normalizeH="0" baseline="0" noProof="0" dirty="0">
                <a:ln>
                  <a:noFill/>
                </a:ln>
                <a:solidFill>
                  <a:prstClr val="white"/>
                </a:solidFill>
                <a:effectLst/>
                <a:uLnTx/>
                <a:uFillTx/>
                <a:latin typeface="+mj-lt"/>
                <a:ea typeface="+mn-ea"/>
                <a:cs typeface="+mn-cs"/>
              </a:rPr>
              <a:t>-12.2)</a:t>
            </a:r>
          </a:p>
        </p:txBody>
      </p:sp>
      <p:sp>
        <p:nvSpPr>
          <p:cNvPr id="9" name="Content Placeholder 2"/>
          <p:cNvSpPr txBox="1">
            <a:spLocks/>
          </p:cNvSpPr>
          <p:nvPr/>
        </p:nvSpPr>
        <p:spPr>
          <a:xfrm>
            <a:off x="0" y="2084754"/>
            <a:ext cx="4642338" cy="2018323"/>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b="1" i="1" u="sng" strike="noStrike" kern="1200" cap="none" spc="0" normalizeH="0" baseline="0" noProof="0" dirty="0">
                <a:ln>
                  <a:noFill/>
                </a:ln>
                <a:solidFill>
                  <a:prstClr val="black"/>
                </a:solidFill>
                <a:effectLst/>
                <a:uLnTx/>
                <a:uFillTx/>
                <a:latin typeface="+mj-lt"/>
                <a:ea typeface="+mn-ea"/>
                <a:cs typeface="+mn-cs"/>
              </a:rPr>
              <a:t>Independent Reading Questions</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b="1" i="1" u="sng" strike="noStrike" kern="1200" cap="none" spc="0" normalizeH="0" baseline="0" noProof="0" dirty="0">
                <a:ln>
                  <a:noFill/>
                </a:ln>
                <a:solidFill>
                  <a:prstClr val="white"/>
                </a:solidFill>
                <a:effectLst/>
                <a:uLnTx/>
                <a:uFillTx/>
                <a:latin typeface="+mj-lt"/>
                <a:ea typeface="+mn-ea"/>
                <a:cs typeface="+mn-cs"/>
              </a:rPr>
              <a:t>5XP = 1 paragraph example of alliteration, rhyming, or hyperbole</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b="1" i="1" u="sng" strike="noStrike" kern="1200" cap="none" spc="0" normalizeH="0" baseline="0" noProof="0" dirty="0">
                <a:ln>
                  <a:noFill/>
                </a:ln>
                <a:solidFill>
                  <a:prstClr val="white"/>
                </a:solidFill>
                <a:effectLst/>
                <a:uLnTx/>
                <a:uFillTx/>
                <a:latin typeface="+mj-lt"/>
                <a:ea typeface="+mn-ea"/>
                <a:cs typeface="+mn-cs"/>
              </a:rPr>
              <a:t>6XP = 2 examples. Simile or Metaphor</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000" b="1" i="1" u="sng" strike="noStrike" kern="1200" cap="none" spc="0" normalizeH="0" baseline="0" noProof="0" dirty="0">
              <a:ln>
                <a:noFill/>
              </a:ln>
              <a:solidFill>
                <a:prstClr val="white"/>
              </a:solidFill>
              <a:effectLst/>
              <a:uLnTx/>
              <a:uFillTx/>
              <a:latin typeface="+mj-lt"/>
              <a:ea typeface="+mn-ea"/>
              <a:cs typeface="+mn-cs"/>
            </a:endParaRPr>
          </a:p>
        </p:txBody>
      </p:sp>
      <p:sp>
        <p:nvSpPr>
          <p:cNvPr id="10" name="Content Placeholder 2"/>
          <p:cNvSpPr txBox="1">
            <a:spLocks/>
          </p:cNvSpPr>
          <p:nvPr/>
        </p:nvSpPr>
        <p:spPr>
          <a:xfrm>
            <a:off x="0" y="4103077"/>
            <a:ext cx="4642338" cy="1791677"/>
          </a:xfrm>
          <a:prstGeom prst="rect">
            <a:avLst/>
          </a:prstGeom>
        </p:spPr>
        <p:style>
          <a:lnRef idx="0">
            <a:schemeClr val="accent3"/>
          </a:lnRef>
          <a:fillRef idx="3">
            <a:schemeClr val="accent3"/>
          </a:fillRef>
          <a:effectRef idx="3">
            <a:schemeClr val="accent3"/>
          </a:effectRef>
          <a:fontRef idx="minor">
            <a:schemeClr val="lt1"/>
          </a:fontRef>
        </p:style>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1" i="1" u="sng" strike="noStrike" kern="1200" cap="none" spc="0" normalizeH="0" baseline="0" noProof="0" dirty="0">
                <a:ln>
                  <a:noFill/>
                </a:ln>
                <a:solidFill>
                  <a:prstClr val="black"/>
                </a:solidFill>
                <a:effectLst/>
                <a:uLnTx/>
                <a:uFillTx/>
                <a:latin typeface="+mj-lt"/>
                <a:ea typeface="+mn-ea"/>
                <a:cs typeface="+mn-cs"/>
              </a:rPr>
              <a:t>Today’s Journal Prompt is:</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800" b="1" i="0" u="none" strike="noStrike" kern="1200" cap="none" spc="0" normalizeH="0" baseline="0" noProof="0" dirty="0">
                <a:ln>
                  <a:noFill/>
                </a:ln>
                <a:solidFill>
                  <a:prstClr val="white"/>
                </a:solidFill>
                <a:effectLst/>
                <a:uLnTx/>
                <a:uFillTx/>
                <a:latin typeface="+mj-lt"/>
                <a:ea typeface="+mn-ea"/>
                <a:cs typeface="+mn-cs"/>
              </a:rPr>
              <a:t>Do we find or create our true selves?</a:t>
            </a:r>
          </a:p>
        </p:txBody>
      </p:sp>
      <p:sp>
        <p:nvSpPr>
          <p:cNvPr id="11" name="Content Placeholder 2"/>
          <p:cNvSpPr txBox="1">
            <a:spLocks/>
          </p:cNvSpPr>
          <p:nvPr/>
        </p:nvSpPr>
        <p:spPr>
          <a:xfrm>
            <a:off x="7080739" y="870239"/>
            <a:ext cx="5111262" cy="5987761"/>
          </a:xfrm>
          <a:prstGeom prst="rect">
            <a:avLst/>
          </a:prstGeom>
          <a:solidFill>
            <a:srgbClr val="FFFFFF">
              <a:alpha val="63922"/>
            </a:srgbClr>
          </a:solidFill>
          <a:effectLst>
            <a:softEdge rad="127000"/>
          </a:effectLst>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600" b="1" i="1" u="none" strike="noStrike" kern="1200" cap="none" spc="0" normalizeH="0" baseline="0" noProof="0" dirty="0">
              <a:ln>
                <a:noFill/>
              </a:ln>
              <a:solidFill>
                <a:prstClr val="black"/>
              </a:solidFill>
              <a:effectLst/>
              <a:uLnTx/>
              <a:uFillTx/>
              <a:latin typeface="+mj-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800" b="1" i="1" u="sng" strike="noStrike" kern="1200" cap="none" spc="0" normalizeH="0" baseline="0" noProof="0" dirty="0">
                <a:ln>
                  <a:noFill/>
                </a:ln>
                <a:solidFill>
                  <a:prstClr val="black"/>
                </a:solidFill>
                <a:effectLst/>
                <a:uLnTx/>
                <a:uFillTx/>
                <a:latin typeface="+mj-lt"/>
                <a:ea typeface="+mn-ea"/>
                <a:cs typeface="+mn-cs"/>
              </a:rPr>
              <a:t>08-20-14</a:t>
            </a:r>
            <a:endParaRPr kumimoji="0" lang="en-US" sz="2400" b="1" i="0" u="none" strike="noStrike" kern="1200" cap="none" spc="0" normalizeH="0" baseline="0" noProof="0" dirty="0">
              <a:ln>
                <a:noFill/>
              </a:ln>
              <a:solidFill>
                <a:prstClr val="black"/>
              </a:solidFill>
              <a:effectLst/>
              <a:uLnTx/>
              <a:uFillTx/>
              <a:latin typeface="+mj-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1" i="0" u="none" strike="noStrike" kern="1200" cap="none" spc="0" normalizeH="0" baseline="0" noProof="0" dirty="0">
                <a:ln>
                  <a:noFill/>
                </a:ln>
                <a:solidFill>
                  <a:prstClr val="black"/>
                </a:solidFill>
                <a:effectLst/>
                <a:uLnTx/>
                <a:uFillTx/>
                <a:latin typeface="+mj-lt"/>
                <a:ea typeface="+mn-ea"/>
                <a:cs typeface="+mn-cs"/>
              </a:rPr>
              <a:t>Wednesday Video Discussion Opening</a:t>
            </a:r>
          </a:p>
          <a:p>
            <a:pPr marL="742950" marR="0" lvl="1" indent="-285750" algn="l" defTabSz="914400" rtl="0" eaLnBrk="1" fontAlgn="auto" latinLnBrk="0" hangingPunct="1">
              <a:lnSpc>
                <a:spcPct val="100000"/>
              </a:lnSpc>
              <a:spcBef>
                <a:spcPct val="20000"/>
              </a:spcBef>
              <a:spcAft>
                <a:spcPts val="0"/>
              </a:spcAft>
              <a:buClrTx/>
              <a:buSzTx/>
              <a:buFont typeface="Courier New" pitchFamily="49" charset="0"/>
              <a:buChar char="o"/>
              <a:tabLst/>
              <a:defRPr/>
            </a:pPr>
            <a:r>
              <a:rPr kumimoji="0" lang="en-US" sz="1600" b="1" i="0" u="none" strike="noStrike" kern="1200" cap="none" spc="0" normalizeH="0" baseline="0" noProof="0" dirty="0">
                <a:ln>
                  <a:noFill/>
                </a:ln>
                <a:solidFill>
                  <a:prstClr val="black"/>
                </a:solidFill>
                <a:effectLst/>
                <a:uLnTx/>
                <a:uFillTx/>
                <a:latin typeface="+mj-lt"/>
                <a:ea typeface="+mn-ea"/>
                <a:cs typeface="+mn-cs"/>
              </a:rPr>
              <a:t>View, write your response, and we will discuss</a:t>
            </a:r>
          </a:p>
          <a:p>
            <a:pPr marL="742950" marR="0" lvl="1" indent="-285750" algn="l" defTabSz="914400" rtl="0" eaLnBrk="1" fontAlgn="auto" latinLnBrk="0" hangingPunct="1">
              <a:lnSpc>
                <a:spcPct val="100000"/>
              </a:lnSpc>
              <a:spcBef>
                <a:spcPct val="20000"/>
              </a:spcBef>
              <a:spcAft>
                <a:spcPts val="0"/>
              </a:spcAft>
              <a:buClrTx/>
              <a:buSzTx/>
              <a:buFont typeface="Courier New" pitchFamily="49" charset="0"/>
              <a:buChar char="o"/>
              <a:tabLst/>
              <a:defRPr/>
            </a:pPr>
            <a:r>
              <a:rPr kumimoji="0" lang="en-US" sz="1600" b="1" i="0" u="none" strike="noStrike" kern="1200" cap="none" spc="0" normalizeH="0" baseline="0" noProof="0" dirty="0">
                <a:ln>
                  <a:noFill/>
                </a:ln>
                <a:solidFill>
                  <a:prstClr val="black"/>
                </a:solidFill>
                <a:effectLst/>
                <a:uLnTx/>
                <a:uFillTx/>
                <a:latin typeface="+mj-lt"/>
                <a:ea typeface="+mn-ea"/>
                <a:cs typeface="+mn-cs"/>
              </a:rPr>
              <a:t>5-10 minutes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1" i="0" u="none" strike="noStrike" kern="1200" cap="none" spc="0" normalizeH="0" baseline="0" noProof="0" dirty="0">
                <a:ln>
                  <a:noFill/>
                </a:ln>
                <a:solidFill>
                  <a:prstClr val="black"/>
                </a:solidFill>
                <a:effectLst/>
                <a:uLnTx/>
                <a:uFillTx/>
                <a:latin typeface="+mj-lt"/>
                <a:ea typeface="+mn-ea"/>
                <a:cs typeface="+mn-cs"/>
              </a:rPr>
              <a:t>Independent Reading</a:t>
            </a:r>
          </a:p>
          <a:p>
            <a:pPr marL="742950" marR="0" lvl="1" indent="-285750" algn="l" defTabSz="914400" rtl="0" eaLnBrk="1" fontAlgn="auto" latinLnBrk="0" hangingPunct="1">
              <a:lnSpc>
                <a:spcPct val="100000"/>
              </a:lnSpc>
              <a:spcBef>
                <a:spcPct val="20000"/>
              </a:spcBef>
              <a:spcAft>
                <a:spcPts val="0"/>
              </a:spcAft>
              <a:buClrTx/>
              <a:buSzTx/>
              <a:buFont typeface="Courier New" pitchFamily="49" charset="0"/>
              <a:buChar char="o"/>
              <a:tabLst/>
              <a:defRPr/>
            </a:pPr>
            <a:r>
              <a:rPr kumimoji="0" lang="en-US" sz="1600" b="1" i="0" u="none" strike="noStrike" kern="1200" cap="none" spc="0" normalizeH="0" baseline="0" noProof="0" dirty="0">
                <a:ln>
                  <a:noFill/>
                </a:ln>
                <a:solidFill>
                  <a:prstClr val="black"/>
                </a:solidFill>
                <a:effectLst/>
                <a:uLnTx/>
                <a:uFillTx/>
                <a:latin typeface="+mj-lt"/>
                <a:ea typeface="+mn-ea"/>
                <a:cs typeface="+mn-cs"/>
              </a:rPr>
              <a:t>Answer IR Questions and Class Competition check in</a:t>
            </a:r>
          </a:p>
          <a:p>
            <a:pPr marL="742950" marR="0" lvl="1" indent="-285750" algn="l" defTabSz="914400" rtl="0" eaLnBrk="1" fontAlgn="auto" latinLnBrk="0" hangingPunct="1">
              <a:lnSpc>
                <a:spcPct val="100000"/>
              </a:lnSpc>
              <a:spcBef>
                <a:spcPct val="20000"/>
              </a:spcBef>
              <a:spcAft>
                <a:spcPts val="0"/>
              </a:spcAft>
              <a:buClrTx/>
              <a:buSzTx/>
              <a:buFont typeface="Courier New" pitchFamily="49" charset="0"/>
              <a:buChar char="o"/>
              <a:tabLst/>
              <a:defRPr/>
            </a:pPr>
            <a:r>
              <a:rPr kumimoji="0" lang="en-US" sz="1600" b="1" i="0" u="none" strike="noStrike" kern="1200" cap="none" spc="0" normalizeH="0" baseline="0" noProof="0" dirty="0">
                <a:ln>
                  <a:noFill/>
                </a:ln>
                <a:solidFill>
                  <a:prstClr val="black"/>
                </a:solidFill>
                <a:effectLst/>
                <a:uLnTx/>
                <a:uFillTx/>
                <a:latin typeface="+mj-lt"/>
                <a:ea typeface="+mn-ea"/>
                <a:cs typeface="+mn-cs"/>
              </a:rPr>
              <a:t>20 Minutes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1" i="0" u="none" strike="noStrike" kern="1200" cap="none" spc="0" normalizeH="0" baseline="0" noProof="0" dirty="0">
                <a:ln>
                  <a:noFill/>
                </a:ln>
                <a:solidFill>
                  <a:prstClr val="black"/>
                </a:solidFill>
                <a:effectLst/>
                <a:uLnTx/>
                <a:uFillTx/>
                <a:latin typeface="+mj-lt"/>
                <a:ea typeface="+mn-ea"/>
                <a:cs typeface="+mn-cs"/>
              </a:rPr>
              <a:t>The Life You Save May Be Your Own</a:t>
            </a:r>
          </a:p>
          <a:p>
            <a:pPr marL="742950" marR="0" lvl="1" indent="-285750" algn="l" defTabSz="914400" rtl="0" eaLnBrk="1" fontAlgn="auto" latinLnBrk="0" hangingPunct="1">
              <a:lnSpc>
                <a:spcPct val="100000"/>
              </a:lnSpc>
              <a:spcBef>
                <a:spcPct val="20000"/>
              </a:spcBef>
              <a:spcAft>
                <a:spcPts val="0"/>
              </a:spcAft>
              <a:buClrTx/>
              <a:buSzTx/>
              <a:buFont typeface="Courier New" pitchFamily="49" charset="0"/>
              <a:buChar char="o"/>
              <a:tabLst/>
              <a:defRPr/>
            </a:pPr>
            <a:r>
              <a:rPr kumimoji="0" lang="en-US" sz="1600" b="1" i="0" u="none" strike="noStrike" kern="1200" cap="none" spc="0" normalizeH="0" baseline="0" noProof="0" dirty="0">
                <a:ln>
                  <a:noFill/>
                </a:ln>
                <a:solidFill>
                  <a:prstClr val="black"/>
                </a:solidFill>
                <a:effectLst/>
                <a:uLnTx/>
                <a:uFillTx/>
                <a:latin typeface="+mj-lt"/>
                <a:ea typeface="+mn-ea"/>
                <a:cs typeface="+mn-cs"/>
              </a:rPr>
              <a:t>Class Reading</a:t>
            </a:r>
          </a:p>
          <a:p>
            <a:pPr marL="742950" marR="0" lvl="1" indent="-285750" algn="l" defTabSz="914400" rtl="0" eaLnBrk="1" fontAlgn="auto" latinLnBrk="0" hangingPunct="1">
              <a:lnSpc>
                <a:spcPct val="100000"/>
              </a:lnSpc>
              <a:spcBef>
                <a:spcPct val="20000"/>
              </a:spcBef>
              <a:spcAft>
                <a:spcPts val="0"/>
              </a:spcAft>
              <a:buClrTx/>
              <a:buSzTx/>
              <a:buFont typeface="Courier New" pitchFamily="49" charset="0"/>
              <a:buChar char="o"/>
              <a:tabLst/>
              <a:defRPr/>
            </a:pPr>
            <a:r>
              <a:rPr kumimoji="0" lang="en-US" sz="1600" b="1" i="0" u="none" strike="noStrike" kern="1200" cap="none" spc="0" normalizeH="0" baseline="0" noProof="0" dirty="0">
                <a:ln>
                  <a:noFill/>
                </a:ln>
                <a:solidFill>
                  <a:prstClr val="black"/>
                </a:solidFill>
                <a:effectLst/>
                <a:uLnTx/>
                <a:uFillTx/>
                <a:latin typeface="+mj-lt"/>
                <a:ea typeface="+mn-ea"/>
                <a:cs typeface="+mn-cs"/>
              </a:rPr>
              <a:t>Answer questions on the worksheet</a:t>
            </a:r>
          </a:p>
          <a:p>
            <a:pPr marL="742950" marR="0" lvl="1" indent="-285750" algn="l" defTabSz="914400" rtl="0" eaLnBrk="1" fontAlgn="auto" latinLnBrk="0" hangingPunct="1">
              <a:lnSpc>
                <a:spcPct val="100000"/>
              </a:lnSpc>
              <a:spcBef>
                <a:spcPct val="20000"/>
              </a:spcBef>
              <a:spcAft>
                <a:spcPts val="0"/>
              </a:spcAft>
              <a:buClrTx/>
              <a:buSzTx/>
              <a:buFont typeface="Courier New" pitchFamily="49" charset="0"/>
              <a:buChar char="o"/>
              <a:tabLst/>
              <a:defRPr/>
            </a:pPr>
            <a:r>
              <a:rPr kumimoji="0" lang="en-US" sz="1600" b="1" i="0" u="none" strike="noStrike" kern="1200" cap="none" spc="0" normalizeH="0" baseline="0" noProof="0" dirty="0">
                <a:ln>
                  <a:noFill/>
                </a:ln>
                <a:solidFill>
                  <a:prstClr val="black"/>
                </a:solidFill>
                <a:effectLst/>
                <a:uLnTx/>
                <a:uFillTx/>
                <a:latin typeface="+mj-lt"/>
                <a:ea typeface="+mn-ea"/>
                <a:cs typeface="+mn-cs"/>
              </a:rPr>
              <a:t>20-30 minutes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1" i="0" u="none" strike="noStrike" kern="1200" cap="none" spc="0" normalizeH="0" baseline="0" noProof="0" dirty="0">
                <a:ln>
                  <a:noFill/>
                </a:ln>
                <a:solidFill>
                  <a:prstClr val="black"/>
                </a:solidFill>
                <a:effectLst/>
                <a:uLnTx/>
                <a:uFillTx/>
                <a:latin typeface="+mj-lt"/>
                <a:ea typeface="+mn-ea"/>
                <a:cs typeface="+mn-cs"/>
              </a:rPr>
              <a:t>Daily Journal</a:t>
            </a:r>
          </a:p>
          <a:p>
            <a:pPr marL="742950" marR="0" lvl="1" indent="-285750" algn="l" defTabSz="914400" rtl="0" eaLnBrk="1" fontAlgn="auto" latinLnBrk="0" hangingPunct="1">
              <a:lnSpc>
                <a:spcPct val="100000"/>
              </a:lnSpc>
              <a:spcBef>
                <a:spcPct val="20000"/>
              </a:spcBef>
              <a:spcAft>
                <a:spcPts val="0"/>
              </a:spcAft>
              <a:buClrTx/>
              <a:buSzTx/>
              <a:buFont typeface="Courier New" pitchFamily="49" charset="0"/>
              <a:buChar char="o"/>
              <a:tabLst/>
              <a:defRPr/>
            </a:pPr>
            <a:r>
              <a:rPr kumimoji="0" lang="en-US" sz="1600" b="1" i="0" u="none" strike="noStrike" kern="1200" cap="none" spc="0" normalizeH="0" baseline="0" noProof="0" dirty="0">
                <a:ln>
                  <a:noFill/>
                </a:ln>
                <a:solidFill>
                  <a:prstClr val="black"/>
                </a:solidFill>
                <a:effectLst/>
                <a:uLnTx/>
                <a:uFillTx/>
                <a:latin typeface="+mj-lt"/>
                <a:ea typeface="+mn-ea"/>
                <a:cs typeface="+mn-cs"/>
              </a:rPr>
              <a:t>Respond to the question on the board</a:t>
            </a:r>
          </a:p>
          <a:p>
            <a:pPr marL="742950" marR="0" lvl="1" indent="-285750" algn="l" defTabSz="914400" rtl="0" eaLnBrk="1" fontAlgn="auto" latinLnBrk="0" hangingPunct="1">
              <a:lnSpc>
                <a:spcPct val="100000"/>
              </a:lnSpc>
              <a:spcBef>
                <a:spcPct val="20000"/>
              </a:spcBef>
              <a:spcAft>
                <a:spcPts val="0"/>
              </a:spcAft>
              <a:buClrTx/>
              <a:buSzTx/>
              <a:buFont typeface="Courier New" pitchFamily="49" charset="0"/>
              <a:buChar char="o"/>
              <a:tabLst/>
              <a:defRPr/>
            </a:pPr>
            <a:r>
              <a:rPr kumimoji="0" lang="en-US" sz="1600" b="1" i="0" u="none" strike="noStrike" kern="1200" cap="none" spc="0" normalizeH="0" baseline="0" noProof="0" dirty="0">
                <a:ln>
                  <a:noFill/>
                </a:ln>
                <a:solidFill>
                  <a:prstClr val="black"/>
                </a:solidFill>
                <a:effectLst/>
                <a:uLnTx/>
                <a:uFillTx/>
                <a:latin typeface="+mj-lt"/>
                <a:ea typeface="+mn-ea"/>
                <a:cs typeface="+mn-cs"/>
              </a:rPr>
              <a:t>10 minutes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1" i="0" u="none" strike="noStrike" kern="1200" cap="none" spc="0" normalizeH="0" baseline="0" noProof="0" dirty="0">
                <a:ln>
                  <a:noFill/>
                </a:ln>
                <a:solidFill>
                  <a:prstClr val="black"/>
                </a:solidFill>
                <a:effectLst/>
                <a:uLnTx/>
                <a:uFillTx/>
                <a:latin typeface="+mj-lt"/>
                <a:ea typeface="+mn-ea"/>
                <a:cs typeface="+mn-cs"/>
              </a:rPr>
              <a:t>Optioned HW Work time</a:t>
            </a:r>
          </a:p>
          <a:p>
            <a:pPr marL="742950" marR="0" lvl="1" indent="-285750" algn="l" defTabSz="914400" rtl="0" eaLnBrk="1" fontAlgn="auto" latinLnBrk="0" hangingPunct="1">
              <a:lnSpc>
                <a:spcPct val="100000"/>
              </a:lnSpc>
              <a:spcBef>
                <a:spcPct val="20000"/>
              </a:spcBef>
              <a:spcAft>
                <a:spcPts val="0"/>
              </a:spcAft>
              <a:buClrTx/>
              <a:buSzTx/>
              <a:buFont typeface="Courier New" pitchFamily="49" charset="0"/>
              <a:buChar char="o"/>
              <a:tabLst/>
              <a:defRPr/>
            </a:pPr>
            <a:r>
              <a:rPr kumimoji="0" lang="en-US" sz="1600" b="1" i="0" u="none" strike="noStrike" kern="1200" cap="none" spc="0" normalizeH="0" baseline="0" noProof="0" dirty="0">
                <a:ln>
                  <a:noFill/>
                </a:ln>
                <a:solidFill>
                  <a:prstClr val="black"/>
                </a:solidFill>
                <a:effectLst/>
                <a:uLnTx/>
                <a:uFillTx/>
                <a:latin typeface="+mj-lt"/>
                <a:ea typeface="+mn-ea"/>
                <a:cs typeface="+mn-cs"/>
              </a:rPr>
              <a:t>If any time left</a:t>
            </a:r>
          </a:p>
          <a:p>
            <a:pPr marL="742950" marR="0" lvl="1" indent="-285750" algn="l" defTabSz="914400" rtl="0" eaLnBrk="1" fontAlgn="auto" latinLnBrk="0" hangingPunct="1">
              <a:lnSpc>
                <a:spcPct val="100000"/>
              </a:lnSpc>
              <a:spcBef>
                <a:spcPct val="20000"/>
              </a:spcBef>
              <a:spcAft>
                <a:spcPts val="0"/>
              </a:spcAft>
              <a:buClrTx/>
              <a:buSzTx/>
              <a:buFont typeface="Courier New" pitchFamily="49" charset="0"/>
              <a:buChar char="o"/>
              <a:tabLst/>
              <a:defRPr/>
            </a:pPr>
            <a:r>
              <a:rPr kumimoji="0" lang="en-US" sz="1600" b="1" i="0" u="none" strike="noStrike" kern="1200" cap="none" spc="0" normalizeH="0" baseline="0" noProof="0" dirty="0">
                <a:ln>
                  <a:noFill/>
                </a:ln>
                <a:solidFill>
                  <a:prstClr val="black"/>
                </a:solidFill>
                <a:effectLst/>
                <a:uLnTx/>
                <a:uFillTx/>
                <a:latin typeface="+mj-lt"/>
                <a:ea typeface="+mn-ea"/>
                <a:cs typeface="+mn-cs"/>
              </a:rPr>
              <a:t>Rest of Class</a:t>
            </a:r>
          </a:p>
          <a:p>
            <a:pPr marL="742950" marR="0" lvl="1" indent="-285750" algn="l" defTabSz="914400" rtl="0" eaLnBrk="1" fontAlgn="auto" latinLnBrk="0" hangingPunct="1">
              <a:lnSpc>
                <a:spcPct val="100000"/>
              </a:lnSpc>
              <a:spcBef>
                <a:spcPct val="20000"/>
              </a:spcBef>
              <a:spcAft>
                <a:spcPts val="0"/>
              </a:spcAft>
              <a:buClrTx/>
              <a:buSzTx/>
              <a:buFont typeface="Courier New" pitchFamily="49" charset="0"/>
              <a:buChar char="o"/>
              <a:tabLst/>
              <a:defRPr/>
            </a:pPr>
            <a:endParaRPr kumimoji="0" lang="en-US" sz="2400" b="1" i="0" u="none" strike="noStrike" kern="1200" cap="none" spc="0" normalizeH="0" baseline="0" noProof="0" dirty="0">
              <a:ln>
                <a:noFill/>
              </a:ln>
              <a:solidFill>
                <a:prstClr val="black"/>
              </a:solidFill>
              <a:effectLst/>
              <a:uLnTx/>
              <a:uFillTx/>
              <a:latin typeface="+mj-lt"/>
              <a:ea typeface="+mn-ea"/>
              <a:cs typeface="+mn-cs"/>
            </a:endParaRPr>
          </a:p>
        </p:txBody>
      </p:sp>
    </p:spTree>
    <p:extLst>
      <p:ext uri="{BB962C8B-B14F-4D97-AF65-F5344CB8AC3E}">
        <p14:creationId xmlns:p14="http://schemas.microsoft.com/office/powerpoint/2010/main" val="7613278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The life you save may be your own</a:t>
            </a:r>
          </a:p>
        </p:txBody>
      </p:sp>
      <p:sp>
        <p:nvSpPr>
          <p:cNvPr id="3" name="Content Placeholder 2"/>
          <p:cNvSpPr>
            <a:spLocks noGrp="1"/>
          </p:cNvSpPr>
          <p:nvPr>
            <p:ph idx="1"/>
          </p:nvPr>
        </p:nvSpPr>
        <p:spPr/>
        <p:txBody>
          <a:bodyPr>
            <a:normAutofit/>
          </a:bodyPr>
          <a:lstStyle/>
          <a:p>
            <a:pPr lvl="0">
              <a:buClr>
                <a:srgbClr val="B15E28"/>
              </a:buClr>
            </a:pPr>
            <a:r>
              <a:rPr lang="en-US" sz="3200" b="1" dirty="0">
                <a:solidFill>
                  <a:prstClr val="black">
                    <a:lumMod val="85000"/>
                    <a:lumOff val="15000"/>
                  </a:prstClr>
                </a:solidFill>
              </a:rPr>
              <a:t>Hidden Curriculum:</a:t>
            </a:r>
          </a:p>
          <a:p>
            <a:pPr lvl="1">
              <a:buClr>
                <a:srgbClr val="B15E28"/>
              </a:buClr>
            </a:pPr>
            <a:r>
              <a:rPr lang="en-US" sz="2800" b="1" dirty="0">
                <a:solidFill>
                  <a:prstClr val="black">
                    <a:lumMod val="85000"/>
                    <a:lumOff val="15000"/>
                  </a:prstClr>
                </a:solidFill>
              </a:rPr>
              <a:t>Sometimes there is no hero</a:t>
            </a:r>
          </a:p>
          <a:p>
            <a:pPr lvl="1">
              <a:buClr>
                <a:srgbClr val="B15E28"/>
              </a:buClr>
            </a:pPr>
            <a:r>
              <a:rPr lang="en-US" sz="2800" b="1" dirty="0">
                <a:solidFill>
                  <a:prstClr val="black">
                    <a:lumMod val="85000"/>
                    <a:lumOff val="15000"/>
                  </a:prstClr>
                </a:solidFill>
              </a:rPr>
              <a:t>Real life can be grotesque</a:t>
            </a:r>
            <a:endParaRPr lang="en-US" sz="2600" b="1" dirty="0">
              <a:solidFill>
                <a:prstClr val="black">
                  <a:lumMod val="85000"/>
                  <a:lumOff val="15000"/>
                </a:prstClr>
              </a:solidFill>
            </a:endParaRPr>
          </a:p>
          <a:p>
            <a:pPr lvl="1">
              <a:buClr>
                <a:srgbClr val="B15E28"/>
              </a:buClr>
            </a:pPr>
            <a:r>
              <a:rPr lang="en-US" sz="2800" b="1" dirty="0">
                <a:solidFill>
                  <a:prstClr val="black">
                    <a:lumMod val="85000"/>
                    <a:lumOff val="15000"/>
                  </a:prstClr>
                </a:solidFill>
              </a:rPr>
              <a:t>Most of the time in real life, meaning is hard to find</a:t>
            </a:r>
          </a:p>
          <a:p>
            <a:endParaRPr lang="en-US" dirty="0"/>
          </a:p>
          <a:p>
            <a:endParaRPr lang="en-US" dirty="0"/>
          </a:p>
        </p:txBody>
      </p:sp>
    </p:spTree>
    <p:extLst>
      <p:ext uri="{BB962C8B-B14F-4D97-AF65-F5344CB8AC3E}">
        <p14:creationId xmlns:p14="http://schemas.microsoft.com/office/powerpoint/2010/main" val="2952559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www.media-feed.com/wp-content/uploads/2013/05/The-Great-Gatsb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0"/>
            <a:ext cx="12801600" cy="7101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45006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allpaperest.com/wallpapers/art-deco_1527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1" y="-1"/>
            <a:ext cx="4597757" cy="4043967"/>
          </a:xfrm>
          <a:solidFill>
            <a:srgbClr val="FFFFFF">
              <a:alpha val="52157"/>
            </a:srgbClr>
          </a:solidFill>
          <a:effectLst>
            <a:softEdge rad="127000"/>
          </a:effectLst>
        </p:spPr>
        <p:txBody>
          <a:bodyPr/>
          <a:lstStyle/>
          <a:p>
            <a:pPr marL="0" indent="0">
              <a:buNone/>
            </a:pPr>
            <a:r>
              <a:rPr lang="en-US" b="1" dirty="0">
                <a:solidFill>
                  <a:schemeClr val="tx1"/>
                </a:solidFill>
              </a:rPr>
              <a:t>Then wear the gold hat, if that will move her;</a:t>
            </a:r>
          </a:p>
          <a:p>
            <a:pPr marL="0" indent="0">
              <a:buNone/>
            </a:pPr>
            <a:r>
              <a:rPr lang="en-US" b="1" dirty="0">
                <a:solidFill>
                  <a:schemeClr val="tx1"/>
                </a:solidFill>
              </a:rPr>
              <a:t>  If you can bounce high, bounce for her too,</a:t>
            </a:r>
          </a:p>
          <a:p>
            <a:pPr marL="0" indent="0">
              <a:buNone/>
            </a:pPr>
            <a:r>
              <a:rPr lang="en-US" b="1" dirty="0">
                <a:solidFill>
                  <a:schemeClr val="tx1"/>
                </a:solidFill>
              </a:rPr>
              <a:t>Till she cry "Lover, gold-hatted, high-bouncing lover,</a:t>
            </a:r>
          </a:p>
          <a:p>
            <a:pPr marL="0" indent="0">
              <a:buNone/>
            </a:pPr>
            <a:r>
              <a:rPr lang="en-US" b="1" dirty="0">
                <a:solidFill>
                  <a:schemeClr val="tx1"/>
                </a:solidFill>
              </a:rPr>
              <a:t>  I must have you!"</a:t>
            </a:r>
          </a:p>
          <a:p>
            <a:pPr marL="0" indent="0">
              <a:buNone/>
            </a:pPr>
            <a:endParaRPr lang="en-US" b="1" dirty="0">
              <a:solidFill>
                <a:schemeClr val="tx1"/>
              </a:solidFill>
            </a:endParaRPr>
          </a:p>
          <a:p>
            <a:pPr marL="0" indent="0">
              <a:buNone/>
            </a:pPr>
            <a:r>
              <a:rPr lang="en-US" b="1" dirty="0">
                <a:solidFill>
                  <a:schemeClr val="tx1"/>
                </a:solidFill>
              </a:rPr>
              <a:t>--THOMAS PARKE D'INVILLIERS</a:t>
            </a:r>
          </a:p>
        </p:txBody>
      </p:sp>
    </p:spTree>
    <p:extLst>
      <p:ext uri="{BB962C8B-B14F-4D97-AF65-F5344CB8AC3E}">
        <p14:creationId xmlns:p14="http://schemas.microsoft.com/office/powerpoint/2010/main" val="12819555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Content Placeholder 1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0551"/>
            <a:ext cx="12192000" cy="8451166"/>
          </a:xfrm>
        </p:spPr>
      </p:pic>
      <p:sp>
        <p:nvSpPr>
          <p:cNvPr id="2" name="Title 1"/>
          <p:cNvSpPr>
            <a:spLocks noGrp="1"/>
          </p:cNvSpPr>
          <p:nvPr>
            <p:ph type="title"/>
          </p:nvPr>
        </p:nvSpPr>
        <p:spPr>
          <a:xfrm>
            <a:off x="2236695" y="5029200"/>
            <a:ext cx="8229600" cy="1600200"/>
          </a:xfrm>
        </p:spPr>
        <p:txBody>
          <a:bodyPr/>
          <a:lstStyle/>
          <a:p>
            <a:r>
              <a:rPr lang="en-US" sz="7200" dirty="0">
                <a:solidFill>
                  <a:srgbClr val="FFFF00"/>
                </a:solidFill>
                <a:latin typeface="Bodoni MT Black" panose="02070A03080606020203" pitchFamily="18" charset="0"/>
              </a:rPr>
              <a:t>Chapter One</a:t>
            </a:r>
          </a:p>
        </p:txBody>
      </p:sp>
    </p:spTree>
    <p:extLst>
      <p:ext uri="{BB962C8B-B14F-4D97-AF65-F5344CB8AC3E}">
        <p14:creationId xmlns:p14="http://schemas.microsoft.com/office/powerpoint/2010/main" val="33011516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3" name="Content Placeholder 2"/>
          <p:cNvSpPr>
            <a:spLocks noGrp="1"/>
          </p:cNvSpPr>
          <p:nvPr>
            <p:ph idx="1"/>
          </p:nvPr>
        </p:nvSpPr>
        <p:spPr>
          <a:xfrm>
            <a:off x="0" y="0"/>
            <a:ext cx="12192000" cy="6858000"/>
          </a:xfrm>
        </p:spPr>
        <p:txBody>
          <a:bodyPr>
            <a:normAutofit/>
          </a:bodyPr>
          <a:lstStyle/>
          <a:p>
            <a:pPr marL="0" indent="0">
              <a:buNone/>
            </a:pPr>
            <a:r>
              <a:rPr lang="en-US" sz="3200" b="1" dirty="0">
                <a:solidFill>
                  <a:schemeClr val="tx1"/>
                </a:solidFill>
              </a:rPr>
              <a:t>	</a:t>
            </a:r>
            <a:r>
              <a:rPr lang="en-US" sz="3200" b="1" dirty="0">
                <a:solidFill>
                  <a:schemeClr val="bg1"/>
                </a:solidFill>
              </a:rPr>
              <a:t>In my younger and more vulnerable years my father gave me some advice that I've been turning over in my mind ever since.</a:t>
            </a:r>
          </a:p>
          <a:p>
            <a:pPr marL="0" indent="0">
              <a:buNone/>
            </a:pPr>
            <a:endParaRPr lang="en-US" sz="3200" b="1" dirty="0">
              <a:solidFill>
                <a:schemeClr val="tx1"/>
              </a:solidFill>
            </a:endParaRPr>
          </a:p>
          <a:p>
            <a:pPr marL="0" indent="0">
              <a:buNone/>
            </a:pPr>
            <a:r>
              <a:rPr lang="en-US" sz="3200" b="1" dirty="0">
                <a:solidFill>
                  <a:schemeClr val="tx1"/>
                </a:solidFill>
              </a:rPr>
              <a:t>	</a:t>
            </a:r>
            <a:r>
              <a:rPr lang="en-US" sz="3200" b="1" dirty="0">
                <a:solidFill>
                  <a:srgbClr val="00B0F0"/>
                </a:solidFill>
              </a:rPr>
              <a:t>"Whenever you feel like criticizing any one," he told me, "just remember that all the people in this world haven't had the advantages that you've had."</a:t>
            </a:r>
          </a:p>
        </p:txBody>
      </p:sp>
    </p:spTree>
    <p:extLst>
      <p:ext uri="{BB962C8B-B14F-4D97-AF65-F5344CB8AC3E}">
        <p14:creationId xmlns:p14="http://schemas.microsoft.com/office/powerpoint/2010/main" val="30145330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a:t>The Great Gatsby</a:t>
            </a:r>
          </a:p>
        </p:txBody>
      </p:sp>
      <p:sp>
        <p:nvSpPr>
          <p:cNvPr id="3" name="Content Placeholder 2"/>
          <p:cNvSpPr>
            <a:spLocks noGrp="1"/>
          </p:cNvSpPr>
          <p:nvPr>
            <p:ph idx="1"/>
          </p:nvPr>
        </p:nvSpPr>
        <p:spPr/>
        <p:txBody>
          <a:bodyPr>
            <a:normAutofit lnSpcReduction="10000"/>
          </a:bodyPr>
          <a:lstStyle/>
          <a:p>
            <a:pPr lvl="0">
              <a:buClr>
                <a:srgbClr val="B15E28"/>
              </a:buClr>
            </a:pPr>
            <a:r>
              <a:rPr lang="en-US" sz="3200" b="1" dirty="0">
                <a:solidFill>
                  <a:prstClr val="black">
                    <a:lumMod val="85000"/>
                    <a:lumOff val="15000"/>
                  </a:prstClr>
                </a:solidFill>
              </a:rPr>
              <a:t>Hidden Curriculum:</a:t>
            </a:r>
          </a:p>
          <a:p>
            <a:pPr lvl="1">
              <a:buClr>
                <a:srgbClr val="B15E28"/>
              </a:buClr>
            </a:pPr>
            <a:r>
              <a:rPr lang="en-US" sz="2800" b="1" dirty="0">
                <a:solidFill>
                  <a:prstClr val="black">
                    <a:lumMod val="85000"/>
                    <a:lumOff val="15000"/>
                  </a:prstClr>
                </a:solidFill>
              </a:rPr>
              <a:t>The love of your life needs to be worthy of your love</a:t>
            </a:r>
          </a:p>
          <a:p>
            <a:pPr lvl="1">
              <a:buClr>
                <a:srgbClr val="B15E28"/>
              </a:buClr>
            </a:pPr>
            <a:r>
              <a:rPr lang="en-US" sz="2800" b="1" dirty="0">
                <a:solidFill>
                  <a:prstClr val="black">
                    <a:lumMod val="85000"/>
                    <a:lumOff val="15000"/>
                  </a:prstClr>
                </a:solidFill>
              </a:rPr>
              <a:t>You can’t judge a book by its cover</a:t>
            </a:r>
            <a:endParaRPr lang="en-US" sz="2600" b="1" dirty="0">
              <a:solidFill>
                <a:prstClr val="black">
                  <a:lumMod val="85000"/>
                  <a:lumOff val="15000"/>
                </a:prstClr>
              </a:solidFill>
            </a:endParaRPr>
          </a:p>
          <a:p>
            <a:pPr lvl="1">
              <a:buClr>
                <a:srgbClr val="B15E28"/>
              </a:buClr>
            </a:pPr>
            <a:r>
              <a:rPr lang="en-US" sz="2800" b="1" dirty="0">
                <a:solidFill>
                  <a:prstClr val="black">
                    <a:lumMod val="85000"/>
                    <a:lumOff val="15000"/>
                  </a:prstClr>
                </a:solidFill>
              </a:rPr>
              <a:t>It isn’t enough that you “make it big,” HOW you make it matters, too.</a:t>
            </a:r>
          </a:p>
          <a:p>
            <a:pPr lvl="1">
              <a:buClr>
                <a:srgbClr val="B15E28"/>
              </a:buClr>
            </a:pPr>
            <a:r>
              <a:rPr lang="en-US" sz="2800" b="1" dirty="0">
                <a:solidFill>
                  <a:prstClr val="black">
                    <a:lumMod val="85000"/>
                    <a:lumOff val="15000"/>
                  </a:prstClr>
                </a:solidFill>
              </a:rPr>
              <a:t>A house with no foundations doesn’t stand</a:t>
            </a:r>
          </a:p>
          <a:p>
            <a:endParaRPr lang="en-US" dirty="0"/>
          </a:p>
          <a:p>
            <a:endParaRPr lang="en-US" dirty="0"/>
          </a:p>
        </p:txBody>
      </p:sp>
    </p:spTree>
    <p:extLst>
      <p:ext uri="{BB962C8B-B14F-4D97-AF65-F5344CB8AC3E}">
        <p14:creationId xmlns:p14="http://schemas.microsoft.com/office/powerpoint/2010/main" val="335863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altLang="en-US"/>
              <a:t>5 XP Question from Act 3</a:t>
            </a:r>
          </a:p>
        </p:txBody>
      </p:sp>
      <p:pic>
        <p:nvPicPr>
          <p:cNvPr id="30723" name="Picture 3" descr="m_button">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5943600"/>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Text Box 4"/>
          <p:cNvSpPr txBox="1">
            <a:spLocks noChangeArrowheads="1"/>
          </p:cNvSpPr>
          <p:nvPr/>
        </p:nvSpPr>
        <p:spPr bwMode="auto">
          <a:xfrm>
            <a:off x="3397251" y="2133600"/>
            <a:ext cx="5883275" cy="341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914400">
              <a:spcBef>
                <a:spcPct val="0"/>
              </a:spcBef>
              <a:buNone/>
            </a:pPr>
            <a:r>
              <a:rPr lang="en-US" altLang="en-US" sz="3600" kern="0"/>
              <a:t>What does Mama grab before leaving at the end of the last scene of the play?</a:t>
            </a:r>
          </a:p>
          <a:p>
            <a:pPr defTabSz="914400">
              <a:spcBef>
                <a:spcPct val="0"/>
              </a:spcBef>
              <a:buNone/>
            </a:pPr>
            <a:endParaRPr lang="en-US" altLang="en-US" sz="3600" kern="0"/>
          </a:p>
          <a:p>
            <a:pPr defTabSz="914400">
              <a:spcBef>
                <a:spcPct val="0"/>
              </a:spcBef>
              <a:buNone/>
            </a:pPr>
            <a:r>
              <a:rPr lang="en-US" altLang="en-US" sz="3600" kern="0"/>
              <a:t>What could this item represent?</a:t>
            </a:r>
            <a:endParaRPr lang="en-US" altLang="en-US" sz="2400" kern="0"/>
          </a:p>
        </p:txBody>
      </p:sp>
    </p:spTree>
    <p:extLst>
      <p:ext uri="{BB962C8B-B14F-4D97-AF65-F5344CB8AC3E}">
        <p14:creationId xmlns:p14="http://schemas.microsoft.com/office/powerpoint/2010/main" val="34318470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altLang="en-US"/>
              <a:t>5 XP Answer from Act 3</a:t>
            </a:r>
          </a:p>
        </p:txBody>
      </p:sp>
      <p:pic>
        <p:nvPicPr>
          <p:cNvPr id="31747" name="Picture 3" descr="m_button">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5943600"/>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Text Box 4"/>
          <p:cNvSpPr txBox="1">
            <a:spLocks noChangeArrowheads="1"/>
          </p:cNvSpPr>
          <p:nvPr/>
        </p:nvSpPr>
        <p:spPr bwMode="auto">
          <a:xfrm>
            <a:off x="3944939" y="2514600"/>
            <a:ext cx="4302125" cy="175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914400">
              <a:spcBef>
                <a:spcPct val="0"/>
              </a:spcBef>
              <a:buNone/>
            </a:pPr>
            <a:r>
              <a:rPr lang="en-US" altLang="en-US" sz="3600" kern="0"/>
              <a:t>Her potted plant</a:t>
            </a:r>
          </a:p>
          <a:p>
            <a:pPr defTabSz="914400">
              <a:spcBef>
                <a:spcPct val="0"/>
              </a:spcBef>
              <a:buNone/>
            </a:pPr>
            <a:endParaRPr lang="en-US" altLang="en-US" sz="3600" kern="0"/>
          </a:p>
          <a:p>
            <a:pPr defTabSz="914400">
              <a:spcBef>
                <a:spcPct val="0"/>
              </a:spcBef>
              <a:buNone/>
            </a:pPr>
            <a:r>
              <a:rPr lang="en-US" altLang="en-US" sz="3600" kern="0"/>
              <a:t>Her hopes and dreams</a:t>
            </a:r>
            <a:endParaRPr lang="en-US" altLang="en-US" sz="2400" kern="0"/>
          </a:p>
        </p:txBody>
      </p:sp>
    </p:spTree>
    <p:extLst>
      <p:ext uri="{BB962C8B-B14F-4D97-AF65-F5344CB8AC3E}">
        <p14:creationId xmlns:p14="http://schemas.microsoft.com/office/powerpoint/2010/main" val="13342133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a:t>A Raisin in The Sun</a:t>
            </a:r>
          </a:p>
        </p:txBody>
      </p:sp>
      <p:sp>
        <p:nvSpPr>
          <p:cNvPr id="3" name="Content Placeholder 2"/>
          <p:cNvSpPr>
            <a:spLocks noGrp="1"/>
          </p:cNvSpPr>
          <p:nvPr>
            <p:ph idx="1"/>
          </p:nvPr>
        </p:nvSpPr>
        <p:spPr/>
        <p:txBody>
          <a:bodyPr>
            <a:normAutofit fontScale="85000" lnSpcReduction="20000"/>
          </a:bodyPr>
          <a:lstStyle/>
          <a:p>
            <a:pPr lvl="0">
              <a:buClr>
                <a:srgbClr val="B15E28"/>
              </a:buClr>
            </a:pPr>
            <a:r>
              <a:rPr lang="en-US" sz="3200" b="1" dirty="0">
                <a:solidFill>
                  <a:prstClr val="black">
                    <a:lumMod val="85000"/>
                    <a:lumOff val="15000"/>
                  </a:prstClr>
                </a:solidFill>
              </a:rPr>
              <a:t>Hidden Curriculum:</a:t>
            </a:r>
          </a:p>
          <a:p>
            <a:pPr lvl="1">
              <a:buClr>
                <a:srgbClr val="B15E28"/>
              </a:buClr>
            </a:pPr>
            <a:r>
              <a:rPr lang="en-US" sz="2800" b="1" dirty="0">
                <a:solidFill>
                  <a:prstClr val="black">
                    <a:lumMod val="85000"/>
                    <a:lumOff val="15000"/>
                  </a:prstClr>
                </a:solidFill>
              </a:rPr>
              <a:t>In this country, everyone does not get an equal start, even though it is in the constitution</a:t>
            </a:r>
          </a:p>
          <a:p>
            <a:pPr lvl="1">
              <a:buClr>
                <a:srgbClr val="B15E28"/>
              </a:buClr>
            </a:pPr>
            <a:r>
              <a:rPr lang="en-US" sz="2800" b="1" dirty="0">
                <a:solidFill>
                  <a:prstClr val="black">
                    <a:lumMod val="85000"/>
                    <a:lumOff val="15000"/>
                  </a:prstClr>
                </a:solidFill>
              </a:rPr>
              <a:t>Your dreams can crush you, if you don’t have a way to attain them realistically</a:t>
            </a:r>
            <a:endParaRPr lang="en-US" sz="2600" b="1" dirty="0">
              <a:solidFill>
                <a:prstClr val="black">
                  <a:lumMod val="85000"/>
                  <a:lumOff val="15000"/>
                </a:prstClr>
              </a:solidFill>
            </a:endParaRPr>
          </a:p>
          <a:p>
            <a:pPr lvl="1">
              <a:buClr>
                <a:srgbClr val="B15E28"/>
              </a:buClr>
            </a:pPr>
            <a:r>
              <a:rPr lang="en-US" sz="2800" b="1" dirty="0">
                <a:solidFill>
                  <a:prstClr val="black">
                    <a:lumMod val="85000"/>
                    <a:lumOff val="15000"/>
                  </a:prstClr>
                </a:solidFill>
              </a:rPr>
              <a:t>Your dreams have requirements that you must meet for them to come true</a:t>
            </a:r>
          </a:p>
          <a:p>
            <a:pPr lvl="1">
              <a:buClr>
                <a:srgbClr val="B15E28"/>
              </a:buClr>
            </a:pPr>
            <a:r>
              <a:rPr lang="en-US" sz="2800" b="1" dirty="0">
                <a:solidFill>
                  <a:prstClr val="black">
                    <a:lumMod val="85000"/>
                    <a:lumOff val="15000"/>
                  </a:prstClr>
                </a:solidFill>
              </a:rPr>
              <a:t>If you work below your ability, you will be unfulfilled and unhappy</a:t>
            </a:r>
          </a:p>
          <a:p>
            <a:endParaRPr lang="en-US" dirty="0"/>
          </a:p>
          <a:p>
            <a:endParaRPr lang="en-US" dirty="0"/>
          </a:p>
        </p:txBody>
      </p:sp>
    </p:spTree>
    <p:extLst>
      <p:ext uri="{BB962C8B-B14F-4D97-AF65-F5344CB8AC3E}">
        <p14:creationId xmlns:p14="http://schemas.microsoft.com/office/powerpoint/2010/main" val="2769128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http://3.bp.blogspot.com/_YIoa7Mxkgos/THSlQneupfI/AAAAAAAAAAw/u0z7gFWy7oQ/s320/Harrison%2BBerger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2400" y="1085850"/>
            <a:ext cx="4400550" cy="4400550"/>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0" y="0"/>
            <a:ext cx="8001000" cy="6858000"/>
          </a:xfrm>
        </p:spPr>
        <p:txBody>
          <a:bodyPr>
            <a:normAutofit/>
          </a:bodyPr>
          <a:lstStyle/>
          <a:p>
            <a:pPr marL="0" indent="0">
              <a:buNone/>
            </a:pPr>
            <a:r>
              <a:rPr lang="en-US" b="1" dirty="0">
                <a:solidFill>
                  <a:schemeClr val="tx1"/>
                </a:solidFill>
              </a:rPr>
              <a:t>"We are nothing. Mankind is all. By the grace of our brothers are we allowed our lives. We exist through, by and for our brothers who are the State. Amen.“</a:t>
            </a:r>
          </a:p>
          <a:p>
            <a:pPr marL="0" indent="0">
              <a:buNone/>
            </a:pPr>
            <a:endParaRPr lang="en-US" b="1" dirty="0">
              <a:solidFill>
                <a:schemeClr val="tx1"/>
              </a:solidFill>
            </a:endParaRPr>
          </a:p>
          <a:p>
            <a:pPr marL="0" indent="0">
              <a:buNone/>
            </a:pPr>
            <a:r>
              <a:rPr lang="en-US" b="1" dirty="0">
                <a:solidFill>
                  <a:schemeClr val="tx1"/>
                </a:solidFill>
              </a:rPr>
              <a:t>Then we slept. The sleeping halls were white and clean and bare of all things save one hundred beds.</a:t>
            </a:r>
          </a:p>
          <a:p>
            <a:pPr marL="0" indent="0">
              <a:buNone/>
            </a:pPr>
            <a:endParaRPr lang="en-US" b="1" dirty="0">
              <a:solidFill>
                <a:schemeClr val="tx1"/>
              </a:solidFill>
            </a:endParaRPr>
          </a:p>
          <a:p>
            <a:pPr marL="0" indent="0">
              <a:buNone/>
            </a:pPr>
            <a:r>
              <a:rPr lang="en-US" b="1" dirty="0">
                <a:solidFill>
                  <a:schemeClr val="tx1"/>
                </a:solidFill>
              </a:rPr>
              <a:t>We, Equality 7-2521, were not happy in those years in the Home of the Students. It was not that the learning was too hard for us. It was that the learning was too easy. This is a great sin, to be born with a head which is too quick. It is not good to be different from our brothers, but it is evil to be superior to them. The Teachers told us so, and they frowned when they looked upon us.</a:t>
            </a:r>
          </a:p>
        </p:txBody>
      </p:sp>
    </p:spTree>
    <p:extLst>
      <p:ext uri="{BB962C8B-B14F-4D97-AF65-F5344CB8AC3E}">
        <p14:creationId xmlns:p14="http://schemas.microsoft.com/office/powerpoint/2010/main" val="4204812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698"/>
                                        </p:tgtEl>
                                        <p:attrNameLst>
                                          <p:attrName>style.visibility</p:attrName>
                                        </p:attrNameLst>
                                      </p:cBhvr>
                                      <p:to>
                                        <p:strVal val="visible"/>
                                      </p:to>
                                    </p:set>
                                    <p:animEffect transition="in" filter="fade">
                                      <p:cBhvr>
                                        <p:cTn id="7" dur="500"/>
                                        <p:tgtEl>
                                          <p:spTgt spid="296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946"/>
            <a:ext cx="12297508" cy="6892946"/>
          </a:xfrm>
          <a:prstGeom prst="rect">
            <a:avLst/>
          </a:prstGeom>
        </p:spPr>
      </p:pic>
      <p:sp>
        <p:nvSpPr>
          <p:cNvPr id="2" name="Title 1"/>
          <p:cNvSpPr>
            <a:spLocks noGrp="1"/>
          </p:cNvSpPr>
          <p:nvPr>
            <p:ph type="title"/>
          </p:nvPr>
        </p:nvSpPr>
        <p:spPr>
          <a:xfrm>
            <a:off x="1524000" y="173118"/>
            <a:ext cx="5846282" cy="600075"/>
          </a:xfr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5400000" scaled="1"/>
            <a:tileRect/>
          </a:gradFill>
          <a:effectLst>
            <a:softEdge rad="127000"/>
          </a:effectLst>
        </p:spPr>
        <p:txBody>
          <a:bodyPr/>
          <a:lstStyle/>
          <a:p>
            <a:pPr algn="l"/>
            <a:r>
              <a:rPr lang="en-US" sz="3300" b="1" u="sng" dirty="0">
                <a:solidFill>
                  <a:schemeClr val="tx1">
                    <a:lumMod val="95000"/>
                    <a:lumOff val="5000"/>
                  </a:schemeClr>
                </a:solidFill>
              </a:rPr>
              <a:t>Welcome to Junior English!</a:t>
            </a:r>
          </a:p>
        </p:txBody>
      </p:sp>
      <p:sp>
        <p:nvSpPr>
          <p:cNvPr id="11" name="Content Placeholder 2"/>
          <p:cNvSpPr txBox="1">
            <a:spLocks/>
          </p:cNvSpPr>
          <p:nvPr/>
        </p:nvSpPr>
        <p:spPr>
          <a:xfrm>
            <a:off x="6852139" y="1181994"/>
            <a:ext cx="3644413" cy="4430530"/>
          </a:xfrm>
          <a:prstGeom prst="rect">
            <a:avLst/>
          </a:prstGeom>
          <a:solidFill>
            <a:srgbClr val="FFFFFF">
              <a:alpha val="58039"/>
            </a:srgbClr>
          </a:solidFill>
          <a:effectLst>
            <a:softEdge rad="127000"/>
          </a:effectLst>
        </p:spPr>
        <p:txBody>
          <a:bodyPr vert="horz" lIns="68580" tIns="34290" rIns="68580" bIns="34290" rtlCol="0">
            <a:normAutofit fontScale="92500" lnSpcReduction="10000"/>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buNone/>
            </a:pPr>
            <a:endParaRPr lang="en-US" sz="1200" b="1" i="1" dirty="0">
              <a:solidFill>
                <a:prstClr val="black"/>
              </a:solidFill>
            </a:endParaRPr>
          </a:p>
          <a:p>
            <a:pPr marL="0" indent="0">
              <a:buNone/>
            </a:pPr>
            <a:r>
              <a:rPr lang="en-US" sz="2100" b="1" i="1" u="sng" dirty="0">
                <a:solidFill>
                  <a:prstClr val="black"/>
                </a:solidFill>
              </a:rPr>
              <a:t>01-28-2015</a:t>
            </a:r>
            <a:endParaRPr lang="en-US" sz="1800" b="1" dirty="0">
              <a:solidFill>
                <a:prstClr val="black"/>
              </a:solidFill>
            </a:endParaRPr>
          </a:p>
          <a:p>
            <a:r>
              <a:rPr lang="en-US" b="1" dirty="0">
                <a:solidFill>
                  <a:prstClr val="black"/>
                </a:solidFill>
              </a:rPr>
              <a:t>Wednesday</a:t>
            </a:r>
          </a:p>
          <a:p>
            <a:r>
              <a:rPr lang="en-US" sz="2250" b="1" dirty="0">
                <a:solidFill>
                  <a:prstClr val="black"/>
                </a:solidFill>
              </a:rPr>
              <a:t>Independent Reading / Daily Journal</a:t>
            </a:r>
          </a:p>
          <a:p>
            <a:pPr lvl="1"/>
            <a:r>
              <a:rPr lang="en-US" sz="1650" b="1" dirty="0">
                <a:solidFill>
                  <a:prstClr val="black"/>
                </a:solidFill>
              </a:rPr>
              <a:t>15 minutes</a:t>
            </a:r>
          </a:p>
          <a:p>
            <a:r>
              <a:rPr lang="en-US" sz="2250" b="1" dirty="0">
                <a:solidFill>
                  <a:prstClr val="black"/>
                </a:solidFill>
              </a:rPr>
              <a:t>The Crucible Reading #13</a:t>
            </a:r>
          </a:p>
          <a:p>
            <a:r>
              <a:rPr lang="en-US" sz="2250" b="1" dirty="0">
                <a:solidFill>
                  <a:prstClr val="black"/>
                </a:solidFill>
              </a:rPr>
              <a:t>Work on HW #9</a:t>
            </a:r>
            <a:endParaRPr lang="en-US" sz="650" b="1" dirty="0">
              <a:solidFill>
                <a:prstClr val="black"/>
              </a:solidFill>
            </a:endParaRPr>
          </a:p>
          <a:p>
            <a:pPr lvl="1"/>
            <a:r>
              <a:rPr lang="en-US" sz="1450" b="1" dirty="0">
                <a:solidFill>
                  <a:prstClr val="black"/>
                </a:solidFill>
              </a:rPr>
              <a:t>One HW is due each week</a:t>
            </a:r>
          </a:p>
          <a:p>
            <a:pPr lvl="1"/>
            <a:r>
              <a:rPr lang="en-US" sz="1450" b="1" dirty="0">
                <a:solidFill>
                  <a:prstClr val="black"/>
                </a:solidFill>
              </a:rPr>
              <a:t>12 are due by the end of the 12 weeks</a:t>
            </a:r>
          </a:p>
          <a:p>
            <a:pPr lvl="1"/>
            <a:r>
              <a:rPr lang="en-US" sz="1450" b="1" dirty="0">
                <a:solidFill>
                  <a:prstClr val="black"/>
                </a:solidFill>
              </a:rPr>
              <a:t>If you are finished with your 9</a:t>
            </a:r>
            <a:r>
              <a:rPr lang="en-US" sz="1450" b="1" baseline="30000" dirty="0">
                <a:solidFill>
                  <a:prstClr val="black"/>
                </a:solidFill>
              </a:rPr>
              <a:t>th</a:t>
            </a:r>
            <a:r>
              <a:rPr lang="en-US" sz="1450" b="1" dirty="0">
                <a:solidFill>
                  <a:prstClr val="black"/>
                </a:solidFill>
              </a:rPr>
              <a:t> HW assignment, move on to your 10</a:t>
            </a:r>
            <a:r>
              <a:rPr lang="en-US" sz="1450" b="1" baseline="30000" dirty="0">
                <a:solidFill>
                  <a:prstClr val="black"/>
                </a:solidFill>
              </a:rPr>
              <a:t>th</a:t>
            </a:r>
            <a:endParaRPr lang="en-US" sz="1450" b="1" dirty="0">
              <a:solidFill>
                <a:prstClr val="black"/>
              </a:solidFill>
            </a:endParaRPr>
          </a:p>
          <a:p>
            <a:pPr lvl="1"/>
            <a:r>
              <a:rPr lang="en-US" sz="1450" b="1" dirty="0">
                <a:solidFill>
                  <a:prstClr val="black"/>
                </a:solidFill>
              </a:rPr>
              <a:t>If you are finished with all 12 of them, you are a BAUS</a:t>
            </a:r>
          </a:p>
        </p:txBody>
      </p:sp>
      <p:sp>
        <p:nvSpPr>
          <p:cNvPr id="12" name="Content Placeholder 2"/>
          <p:cNvSpPr txBox="1">
            <a:spLocks/>
          </p:cNvSpPr>
          <p:nvPr/>
        </p:nvSpPr>
        <p:spPr>
          <a:xfrm>
            <a:off x="1593179" y="930019"/>
            <a:ext cx="4797592" cy="1368626"/>
          </a:xfrm>
          <a:prstGeom prst="rect">
            <a:avLst/>
          </a:prstGeom>
        </p:spPr>
        <p:style>
          <a:lnRef idx="0">
            <a:schemeClr val="accent1"/>
          </a:lnRef>
          <a:fillRef idx="3">
            <a:schemeClr val="accent1"/>
          </a:fillRef>
          <a:effectRef idx="3">
            <a:schemeClr val="accent1"/>
          </a:effectRef>
          <a:fontRef idx="minor">
            <a:schemeClr val="lt1"/>
          </a:fontRef>
        </p:style>
        <p:txBody>
          <a:bodyPr vert="horz" lIns="68580" tIns="34290" rIns="68580" bIns="34290" rtlCol="0">
            <a:no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lgn="ctr">
              <a:spcBef>
                <a:spcPts val="0"/>
              </a:spcBef>
              <a:buNone/>
            </a:pPr>
            <a:r>
              <a:rPr lang="en-US" sz="1800" b="1" i="1" u="sng" dirty="0">
                <a:solidFill>
                  <a:srgbClr val="FFFF00"/>
                </a:solidFill>
                <a:latin typeface="Palatino Linotype"/>
              </a:rPr>
              <a:t>Today’s Learning targets are:</a:t>
            </a:r>
          </a:p>
          <a:p>
            <a:pPr marL="0" indent="0" algn="ctr">
              <a:spcBef>
                <a:spcPts val="0"/>
              </a:spcBef>
              <a:buNone/>
            </a:pPr>
            <a:r>
              <a:rPr lang="en-US" sz="1350" b="1" u="sng" dirty="0">
                <a:solidFill>
                  <a:prstClr val="white"/>
                </a:solidFill>
                <a:latin typeface="Palatino Linotype"/>
              </a:rPr>
              <a:t>We can understand the themes and characters of Arthur Miller’s </a:t>
            </a:r>
            <a:r>
              <a:rPr lang="en-US" sz="1350" b="1" i="1" u="sng" dirty="0">
                <a:solidFill>
                  <a:prstClr val="white"/>
                </a:solidFill>
                <a:latin typeface="Palatino Linotype"/>
              </a:rPr>
              <a:t>The Crucible</a:t>
            </a:r>
            <a:endParaRPr lang="en-US" sz="1350" b="1" u="sng" dirty="0">
              <a:solidFill>
                <a:prstClr val="white"/>
              </a:solidFill>
              <a:latin typeface="Palatino Linotype"/>
            </a:endParaRPr>
          </a:p>
          <a:p>
            <a:pPr marL="0" indent="0" algn="ctr">
              <a:spcBef>
                <a:spcPts val="0"/>
              </a:spcBef>
              <a:buNone/>
            </a:pPr>
            <a:r>
              <a:rPr lang="en-US" sz="1350" b="1" u="sng" dirty="0">
                <a:solidFill>
                  <a:prstClr val="white"/>
                </a:solidFill>
                <a:latin typeface="Palatino Linotype"/>
              </a:rPr>
              <a:t>We can produce a written project once a week that reflects our individuality as well as our ability in Written English</a:t>
            </a:r>
            <a:endParaRPr lang="en-US" sz="1350" b="1" dirty="0">
              <a:solidFill>
                <a:prstClr val="white"/>
              </a:solidFill>
              <a:latin typeface="Palatino Linotype"/>
            </a:endParaRPr>
          </a:p>
        </p:txBody>
      </p:sp>
      <p:sp>
        <p:nvSpPr>
          <p:cNvPr id="6" name="Content Placeholder 2"/>
          <p:cNvSpPr txBox="1">
            <a:spLocks/>
          </p:cNvSpPr>
          <p:nvPr/>
        </p:nvSpPr>
        <p:spPr>
          <a:xfrm>
            <a:off x="2231985" y="2574863"/>
            <a:ext cx="3519980" cy="1481573"/>
          </a:xfrm>
          <a:prstGeom prst="rect">
            <a:avLst/>
          </a:prstGeom>
        </p:spPr>
        <p:style>
          <a:lnRef idx="0">
            <a:schemeClr val="accent2"/>
          </a:lnRef>
          <a:fillRef idx="3">
            <a:schemeClr val="accent2"/>
          </a:fillRef>
          <a:effectRef idx="3">
            <a:schemeClr val="accent2"/>
          </a:effectRef>
          <a:fontRef idx="minor">
            <a:schemeClr val="lt1"/>
          </a:fontRef>
        </p:style>
        <p:txBody>
          <a:bodyPr vert="horz" lIns="68580" tIns="34290" rIns="68580" bIns="34290" rtlCol="0">
            <a:no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lgn="ctr">
              <a:spcBef>
                <a:spcPts val="0"/>
              </a:spcBef>
              <a:buNone/>
            </a:pPr>
            <a:r>
              <a:rPr lang="en-US" sz="2100" b="1" i="1" u="sng" dirty="0">
                <a:solidFill>
                  <a:srgbClr val="FFFF00"/>
                </a:solidFill>
                <a:latin typeface="Palatino Linotype"/>
              </a:rPr>
              <a:t>Independent Reading Guiding Question:</a:t>
            </a:r>
          </a:p>
          <a:p>
            <a:pPr marL="0" indent="0" algn="ctr">
              <a:spcBef>
                <a:spcPts val="0"/>
              </a:spcBef>
              <a:buNone/>
            </a:pPr>
            <a:r>
              <a:rPr lang="en-US" sz="1200" b="1" u="sng" dirty="0">
                <a:solidFill>
                  <a:prstClr val="white"/>
                </a:solidFill>
                <a:latin typeface="Palatino Linotype"/>
              </a:rPr>
              <a:t>Purpose Day. </a:t>
            </a:r>
          </a:p>
          <a:p>
            <a:pPr marL="0" indent="0" algn="ctr">
              <a:spcBef>
                <a:spcPts val="0"/>
              </a:spcBef>
              <a:buNone/>
            </a:pPr>
            <a:r>
              <a:rPr lang="en-US" sz="1200" b="1" u="sng" dirty="0">
                <a:solidFill>
                  <a:prstClr val="white"/>
                </a:solidFill>
                <a:latin typeface="Palatino Linotype"/>
              </a:rPr>
              <a:t>Describe the purpose of your text.</a:t>
            </a:r>
          </a:p>
          <a:p>
            <a:pPr marL="0" indent="0" algn="ctr">
              <a:spcBef>
                <a:spcPts val="0"/>
              </a:spcBef>
              <a:buNone/>
            </a:pPr>
            <a:r>
              <a:rPr lang="en-US" sz="1200" b="1" u="sng" dirty="0">
                <a:solidFill>
                  <a:prstClr val="white"/>
                </a:solidFill>
                <a:latin typeface="Palatino Linotype"/>
              </a:rPr>
              <a:t>5XP for four complete sentences in your response.</a:t>
            </a:r>
            <a:endParaRPr lang="en-US" sz="1200" b="1" dirty="0">
              <a:solidFill>
                <a:prstClr val="white"/>
              </a:solidFill>
              <a:latin typeface="Palatino Linotype"/>
            </a:endParaRPr>
          </a:p>
        </p:txBody>
      </p:sp>
      <p:sp>
        <p:nvSpPr>
          <p:cNvPr id="7" name="Content Placeholder 2"/>
          <p:cNvSpPr txBox="1">
            <a:spLocks/>
          </p:cNvSpPr>
          <p:nvPr/>
        </p:nvSpPr>
        <p:spPr>
          <a:xfrm>
            <a:off x="1722518" y="4293453"/>
            <a:ext cx="4538914" cy="1581831"/>
          </a:xfrm>
          <a:prstGeom prst="rect">
            <a:avLst/>
          </a:prstGeom>
        </p:spPr>
        <p:style>
          <a:lnRef idx="0">
            <a:schemeClr val="accent3"/>
          </a:lnRef>
          <a:fillRef idx="3">
            <a:schemeClr val="accent3"/>
          </a:fillRef>
          <a:effectRef idx="3">
            <a:schemeClr val="accent3"/>
          </a:effectRef>
          <a:fontRef idx="minor">
            <a:schemeClr val="lt1"/>
          </a:fontRef>
        </p:style>
        <p:txBody>
          <a:bodyPr vert="horz" lIns="68580" tIns="34290" rIns="68580" bIns="34290" rtlCol="0">
            <a:no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lgn="ctr">
              <a:buNone/>
            </a:pPr>
            <a:r>
              <a:rPr lang="en-US" sz="2700" b="1" i="1" u="sng" dirty="0">
                <a:solidFill>
                  <a:srgbClr val="FFFF00"/>
                </a:solidFill>
              </a:rPr>
              <a:t>Daily Journal Prompt:</a:t>
            </a:r>
          </a:p>
          <a:p>
            <a:pPr marL="0" indent="0" algn="ctr">
              <a:buNone/>
            </a:pPr>
            <a:r>
              <a:rPr lang="en-US" sz="2700" b="1" u="sng" dirty="0">
                <a:solidFill>
                  <a:prstClr val="white"/>
                </a:solidFill>
              </a:rPr>
              <a:t>What does it mean to be a “Just” person</a:t>
            </a:r>
            <a:r>
              <a:rPr lang="en-US" sz="2700" b="1" i="1" u="sng" dirty="0">
                <a:solidFill>
                  <a:prstClr val="white"/>
                </a:solidFill>
              </a:rPr>
              <a:t>?</a:t>
            </a:r>
            <a:endParaRPr lang="en-US" sz="2700" b="1" dirty="0">
              <a:solidFill>
                <a:prstClr val="white"/>
              </a:solidFill>
            </a:endParaRPr>
          </a:p>
        </p:txBody>
      </p:sp>
    </p:spTree>
    <p:extLst>
      <p:ext uri="{BB962C8B-B14F-4D97-AF65-F5344CB8AC3E}">
        <p14:creationId xmlns:p14="http://schemas.microsoft.com/office/powerpoint/2010/main" val="44177402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animBg="1"/>
      <p:bldP spid="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dirty="0"/>
              <a:t>The Crucible</a:t>
            </a:r>
          </a:p>
        </p:txBody>
      </p:sp>
      <p:sp>
        <p:nvSpPr>
          <p:cNvPr id="3" name="Content Placeholder 2"/>
          <p:cNvSpPr>
            <a:spLocks noGrp="1"/>
          </p:cNvSpPr>
          <p:nvPr>
            <p:ph idx="1"/>
          </p:nvPr>
        </p:nvSpPr>
        <p:spPr/>
        <p:txBody>
          <a:bodyPr>
            <a:normAutofit fontScale="77500" lnSpcReduction="20000"/>
          </a:bodyPr>
          <a:lstStyle/>
          <a:p>
            <a:pPr lvl="0">
              <a:buClr>
                <a:srgbClr val="B15E28"/>
              </a:buClr>
            </a:pPr>
            <a:r>
              <a:rPr lang="en-US" sz="3200" b="1" dirty="0">
                <a:solidFill>
                  <a:prstClr val="black">
                    <a:lumMod val="85000"/>
                    <a:lumOff val="15000"/>
                  </a:prstClr>
                </a:solidFill>
              </a:rPr>
              <a:t>Hidden Curriculum:</a:t>
            </a:r>
          </a:p>
          <a:p>
            <a:pPr lvl="1">
              <a:buClr>
                <a:srgbClr val="B15E28"/>
              </a:buClr>
            </a:pPr>
            <a:r>
              <a:rPr lang="en-US" sz="2800" b="1" dirty="0">
                <a:solidFill>
                  <a:prstClr val="black">
                    <a:lumMod val="85000"/>
                    <a:lumOff val="15000"/>
                  </a:prstClr>
                </a:solidFill>
              </a:rPr>
              <a:t>When logic is thrown out by governments, people suffer</a:t>
            </a:r>
          </a:p>
          <a:p>
            <a:pPr lvl="1">
              <a:buClr>
                <a:srgbClr val="B15E28"/>
              </a:buClr>
            </a:pPr>
            <a:r>
              <a:rPr lang="en-US" sz="2800" b="1" dirty="0">
                <a:solidFill>
                  <a:prstClr val="black">
                    <a:lumMod val="85000"/>
                    <a:lumOff val="15000"/>
                  </a:prstClr>
                </a:solidFill>
              </a:rPr>
              <a:t>When a few people control everything, it is dangerous to disagree with them</a:t>
            </a:r>
            <a:endParaRPr lang="en-US" sz="2600" b="1" dirty="0">
              <a:solidFill>
                <a:prstClr val="black">
                  <a:lumMod val="85000"/>
                  <a:lumOff val="15000"/>
                </a:prstClr>
              </a:solidFill>
            </a:endParaRPr>
          </a:p>
          <a:p>
            <a:pPr lvl="1">
              <a:buClr>
                <a:srgbClr val="B15E28"/>
              </a:buClr>
            </a:pPr>
            <a:r>
              <a:rPr lang="en-US" sz="2800" b="1" dirty="0">
                <a:solidFill>
                  <a:prstClr val="black">
                    <a:lumMod val="85000"/>
                    <a:lumOff val="15000"/>
                  </a:prstClr>
                </a:solidFill>
              </a:rPr>
              <a:t>Free speech and free thought are only possible if power is distributed</a:t>
            </a:r>
          </a:p>
          <a:p>
            <a:pPr lvl="1">
              <a:buClr>
                <a:srgbClr val="B15E28"/>
              </a:buClr>
            </a:pPr>
            <a:r>
              <a:rPr lang="en-US" sz="2800" b="1" dirty="0">
                <a:solidFill>
                  <a:prstClr val="black">
                    <a:lumMod val="85000"/>
                    <a:lumOff val="15000"/>
                  </a:prstClr>
                </a:solidFill>
              </a:rPr>
              <a:t>Religion and Government don’t mix well</a:t>
            </a:r>
          </a:p>
          <a:p>
            <a:pPr lvl="1">
              <a:buClr>
                <a:srgbClr val="B15E28"/>
              </a:buClr>
            </a:pPr>
            <a:r>
              <a:rPr lang="en-US" sz="2800" b="1" dirty="0">
                <a:solidFill>
                  <a:prstClr val="black">
                    <a:lumMod val="85000"/>
                    <a:lumOff val="15000"/>
                  </a:prstClr>
                </a:solidFill>
              </a:rPr>
              <a:t>Sometimes, adversity shows us who we really are, and reminds us of what really matters</a:t>
            </a:r>
          </a:p>
          <a:p>
            <a:endParaRPr lang="en-US" dirty="0"/>
          </a:p>
          <a:p>
            <a:endParaRPr lang="en-US" dirty="0"/>
          </a:p>
          <a:p>
            <a:endParaRPr lang="en-US" dirty="0"/>
          </a:p>
        </p:txBody>
      </p:sp>
    </p:spTree>
    <p:extLst>
      <p:ext uri="{BB962C8B-B14F-4D97-AF65-F5344CB8AC3E}">
        <p14:creationId xmlns:p14="http://schemas.microsoft.com/office/powerpoint/2010/main" val="2791732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636000" cy="6858000"/>
          </a:xfrm>
          <a:prstGeom prst="rect">
            <a:avLst/>
          </a:prstGeom>
        </p:spPr>
      </p:pic>
      <p:sp>
        <p:nvSpPr>
          <p:cNvPr id="2" name="Title 1"/>
          <p:cNvSpPr>
            <a:spLocks noGrp="1"/>
          </p:cNvSpPr>
          <p:nvPr>
            <p:ph type="title"/>
          </p:nvPr>
        </p:nvSpPr>
        <p:spPr>
          <a:xfrm>
            <a:off x="1524000" y="173118"/>
            <a:ext cx="5846282" cy="600075"/>
          </a:xfr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5400000" scaled="1"/>
            <a:tileRect/>
          </a:gradFill>
          <a:effectLst>
            <a:softEdge rad="127000"/>
          </a:effectLst>
        </p:spPr>
        <p:txBody>
          <a:bodyPr/>
          <a:lstStyle/>
          <a:p>
            <a:pPr algn="l"/>
            <a:r>
              <a:rPr lang="en-US" sz="3300" b="1" u="sng" dirty="0">
                <a:solidFill>
                  <a:schemeClr val="tx1">
                    <a:lumMod val="95000"/>
                    <a:lumOff val="5000"/>
                  </a:schemeClr>
                </a:solidFill>
              </a:rPr>
              <a:t>Welcome to Junior CW!</a:t>
            </a:r>
          </a:p>
        </p:txBody>
      </p:sp>
      <p:sp>
        <p:nvSpPr>
          <p:cNvPr id="11" name="Content Placeholder 2"/>
          <p:cNvSpPr txBox="1">
            <a:spLocks/>
          </p:cNvSpPr>
          <p:nvPr/>
        </p:nvSpPr>
        <p:spPr>
          <a:xfrm>
            <a:off x="6589290" y="1181995"/>
            <a:ext cx="3907262" cy="4567164"/>
          </a:xfrm>
          <a:prstGeom prst="rect">
            <a:avLst/>
          </a:prstGeom>
          <a:solidFill>
            <a:srgbClr val="FFFFFF">
              <a:alpha val="58039"/>
            </a:srgbClr>
          </a:solidFill>
          <a:effectLst>
            <a:softEdge rad="127000"/>
          </a:effectLst>
        </p:spPr>
        <p:txBody>
          <a:bodyPr vert="horz" lIns="68580" tIns="34290" rIns="68580" bIns="3429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200" b="1" i="1" u="none" strike="noStrike" kern="1200" cap="none" spc="0" normalizeH="0" baseline="0" noProof="0" dirty="0">
              <a:ln>
                <a:noFill/>
              </a:ln>
              <a:solidFill>
                <a:prstClr val="black"/>
              </a:solidFill>
              <a:effectLst/>
              <a:uLnTx/>
              <a:uFillTx/>
              <a:latin typeface="+mj-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100" b="1" i="1" u="sng" strike="noStrike" kern="1200" cap="none" spc="0" normalizeH="0" baseline="0" noProof="0" dirty="0">
                <a:ln>
                  <a:noFill/>
                </a:ln>
                <a:solidFill>
                  <a:prstClr val="black"/>
                </a:solidFill>
                <a:effectLst/>
                <a:uLnTx/>
                <a:uFillTx/>
                <a:latin typeface="+mj-lt"/>
                <a:ea typeface="+mn-ea"/>
                <a:cs typeface="+mn-cs"/>
              </a:rPr>
              <a:t>02-24-2015</a:t>
            </a:r>
            <a:endParaRPr kumimoji="0" lang="en-US" sz="1800" b="1" i="0" u="none" strike="noStrike" kern="1200" cap="none" spc="0" normalizeH="0" baseline="0" noProof="0" dirty="0">
              <a:ln>
                <a:noFill/>
              </a:ln>
              <a:solidFill>
                <a:prstClr val="black"/>
              </a:solidFill>
              <a:effectLst/>
              <a:uLnTx/>
              <a:uFillTx/>
              <a:latin typeface="+mj-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1" i="0" u="none" strike="noStrike" kern="1200" cap="none" spc="0" normalizeH="0" baseline="0" noProof="0" dirty="0">
                <a:ln>
                  <a:noFill/>
                </a:ln>
                <a:solidFill>
                  <a:prstClr val="black"/>
                </a:solidFill>
                <a:effectLst/>
                <a:uLnTx/>
                <a:uFillTx/>
                <a:latin typeface="+mj-lt"/>
                <a:ea typeface="+mn-ea"/>
                <a:cs typeface="+mn-cs"/>
              </a:rPr>
              <a:t>Tuesday</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250" b="1" i="0" u="none" strike="noStrike" kern="1200" cap="none" spc="0" normalizeH="0" baseline="0" noProof="0" dirty="0">
                <a:ln>
                  <a:noFill/>
                </a:ln>
                <a:solidFill>
                  <a:prstClr val="black"/>
                </a:solidFill>
                <a:effectLst/>
                <a:uLnTx/>
                <a:uFillTx/>
                <a:latin typeface="+mj-lt"/>
                <a:ea typeface="+mn-ea"/>
                <a:cs typeface="+mn-cs"/>
              </a:rPr>
              <a:t>Independent Reading / Daily Journal / Crucible Essay Work</a:t>
            </a:r>
          </a:p>
          <a:p>
            <a:pPr marL="742950" marR="0" lvl="1" indent="-285750" algn="l" defTabSz="914400" rtl="0" eaLnBrk="1" fontAlgn="auto" latinLnBrk="0" hangingPunct="1">
              <a:lnSpc>
                <a:spcPct val="100000"/>
              </a:lnSpc>
              <a:spcBef>
                <a:spcPct val="20000"/>
              </a:spcBef>
              <a:spcAft>
                <a:spcPts val="0"/>
              </a:spcAft>
              <a:buClrTx/>
              <a:buSzTx/>
              <a:buFont typeface="Courier New" pitchFamily="49" charset="0"/>
              <a:buChar char="o"/>
              <a:tabLst/>
              <a:defRPr/>
            </a:pPr>
            <a:r>
              <a:rPr kumimoji="0" lang="en-US" sz="1650" b="1" i="0" u="none" strike="noStrike" kern="1200" cap="none" spc="0" normalizeH="0" baseline="0" noProof="0" dirty="0">
                <a:ln>
                  <a:noFill/>
                </a:ln>
                <a:solidFill>
                  <a:prstClr val="black"/>
                </a:solidFill>
                <a:effectLst/>
                <a:uLnTx/>
                <a:uFillTx/>
                <a:latin typeface="+mj-lt"/>
                <a:ea typeface="+mn-ea"/>
                <a:cs typeface="+mn-cs"/>
              </a:rPr>
              <a:t>15 minutes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250" b="1" i="0" u="none" strike="noStrike" kern="1200" cap="none" spc="0" normalizeH="0" baseline="0" noProof="0" dirty="0">
                <a:ln>
                  <a:noFill/>
                </a:ln>
                <a:solidFill>
                  <a:prstClr val="black"/>
                </a:solidFill>
                <a:effectLst/>
                <a:uLnTx/>
                <a:uFillTx/>
                <a:latin typeface="+mj-lt"/>
                <a:ea typeface="+mn-ea"/>
                <a:cs typeface="+mn-cs"/>
              </a:rPr>
              <a:t>TTTC Reading #3</a:t>
            </a:r>
          </a:p>
          <a:p>
            <a:pPr marL="742950" marR="0" lvl="1" indent="-285750" algn="l" defTabSz="914400" rtl="0" eaLnBrk="1" fontAlgn="auto" latinLnBrk="0" hangingPunct="1">
              <a:lnSpc>
                <a:spcPct val="100000"/>
              </a:lnSpc>
              <a:spcBef>
                <a:spcPct val="20000"/>
              </a:spcBef>
              <a:spcAft>
                <a:spcPts val="0"/>
              </a:spcAft>
              <a:buClrTx/>
              <a:buSzTx/>
              <a:buFont typeface="Courier New" pitchFamily="49" charset="0"/>
              <a:buChar char="o"/>
              <a:tabLst/>
              <a:defRPr/>
            </a:pPr>
            <a:r>
              <a:rPr kumimoji="0" lang="en-US" sz="1650" b="1" i="0" u="none" strike="noStrike" kern="1200" cap="none" spc="0" normalizeH="0" baseline="0" noProof="0" dirty="0">
                <a:ln>
                  <a:noFill/>
                </a:ln>
                <a:solidFill>
                  <a:prstClr val="black"/>
                </a:solidFill>
                <a:effectLst/>
                <a:uLnTx/>
                <a:uFillTx/>
                <a:latin typeface="+mj-lt"/>
                <a:ea typeface="+mn-ea"/>
                <a:cs typeface="+mn-cs"/>
              </a:rPr>
              <a:t>Rest of Class</a:t>
            </a:r>
          </a:p>
        </p:txBody>
      </p:sp>
      <p:sp>
        <p:nvSpPr>
          <p:cNvPr id="12" name="Content Placeholder 2"/>
          <p:cNvSpPr txBox="1">
            <a:spLocks/>
          </p:cNvSpPr>
          <p:nvPr/>
        </p:nvSpPr>
        <p:spPr>
          <a:xfrm>
            <a:off x="605790" y="930019"/>
            <a:ext cx="5784981" cy="1368626"/>
          </a:xfrm>
          <a:prstGeom prst="rect">
            <a:avLst/>
          </a:prstGeom>
        </p:spPr>
        <p:style>
          <a:lnRef idx="0">
            <a:schemeClr val="accent1"/>
          </a:lnRef>
          <a:fillRef idx="3">
            <a:schemeClr val="accent1"/>
          </a:fillRef>
          <a:effectRef idx="3">
            <a:schemeClr val="accent1"/>
          </a:effectRef>
          <a:fontRef idx="minor">
            <a:schemeClr val="lt1"/>
          </a:fontRef>
        </p:style>
        <p:txBody>
          <a:bodyPr vert="horz" lIns="68580" tIns="34290" rIns="68580" bIns="34290" rtlCol="0">
            <a:no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800" b="1" i="1" u="sng" strike="noStrike" kern="1200" cap="none" spc="0" normalizeH="0" baseline="0" noProof="0" dirty="0">
                <a:ln>
                  <a:noFill/>
                </a:ln>
                <a:solidFill>
                  <a:srgbClr val="FFFF00"/>
                </a:solidFill>
                <a:effectLst/>
                <a:uLnTx/>
                <a:uFillTx/>
                <a:latin typeface="Palatino Linotype"/>
                <a:ea typeface="+mn-ea"/>
                <a:cs typeface="+mn-cs"/>
              </a:rPr>
              <a:t>Today’s Learning targets are:</a:t>
            </a:r>
          </a:p>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350" b="1" i="0" u="sng" strike="noStrike" kern="1200" cap="none" spc="0" normalizeH="0" baseline="0" noProof="0" dirty="0">
                <a:ln>
                  <a:noFill/>
                </a:ln>
                <a:solidFill>
                  <a:prstClr val="white"/>
                </a:solidFill>
                <a:effectLst/>
                <a:uLnTx/>
                <a:uFillTx/>
                <a:latin typeface="Palatino Linotype"/>
                <a:ea typeface="+mn-ea"/>
                <a:cs typeface="+mn-cs"/>
              </a:rPr>
              <a:t>We can understand the themes and characters of The Things They Carried and Prepare for the ACT</a:t>
            </a:r>
          </a:p>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350" b="1" i="0" u="sng" strike="noStrike" kern="1200" cap="none" spc="0" normalizeH="0" baseline="0" noProof="0" dirty="0">
                <a:ln>
                  <a:noFill/>
                </a:ln>
                <a:solidFill>
                  <a:prstClr val="white"/>
                </a:solidFill>
                <a:effectLst/>
                <a:uLnTx/>
                <a:uFillTx/>
                <a:latin typeface="Palatino Linotype"/>
                <a:ea typeface="+mn-ea"/>
                <a:cs typeface="+mn-cs"/>
              </a:rPr>
              <a:t>We can produce a written project once a week that reflects our individuality as well as our ability in Written English</a:t>
            </a:r>
            <a:endParaRPr kumimoji="0" lang="en-US" sz="1350" b="1"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6" name="Content Placeholder 2"/>
          <p:cNvSpPr txBox="1">
            <a:spLocks/>
          </p:cNvSpPr>
          <p:nvPr/>
        </p:nvSpPr>
        <p:spPr>
          <a:xfrm>
            <a:off x="1738290" y="2555262"/>
            <a:ext cx="3519980" cy="1481573"/>
          </a:xfrm>
          <a:prstGeom prst="rect">
            <a:avLst/>
          </a:prstGeom>
        </p:spPr>
        <p:style>
          <a:lnRef idx="0">
            <a:schemeClr val="accent2"/>
          </a:lnRef>
          <a:fillRef idx="3">
            <a:schemeClr val="accent2"/>
          </a:fillRef>
          <a:effectRef idx="3">
            <a:schemeClr val="accent2"/>
          </a:effectRef>
          <a:fontRef idx="minor">
            <a:schemeClr val="lt1"/>
          </a:fontRef>
        </p:style>
        <p:txBody>
          <a:bodyPr vert="horz" lIns="68580" tIns="34290" rIns="68580" bIns="34290" rtlCol="0">
            <a:no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2100" b="1" i="1" u="sng" strike="noStrike" kern="1200" cap="none" spc="0" normalizeH="0" baseline="0" noProof="0" dirty="0">
                <a:ln>
                  <a:noFill/>
                </a:ln>
                <a:solidFill>
                  <a:srgbClr val="FFFF00"/>
                </a:solidFill>
                <a:effectLst/>
                <a:uLnTx/>
                <a:uFillTx/>
                <a:latin typeface="Palatino Linotype"/>
                <a:ea typeface="+mn-ea"/>
                <a:cs typeface="+mn-cs"/>
              </a:rPr>
              <a:t>Independent Reading Guiding Question:</a:t>
            </a:r>
          </a:p>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200" b="1" i="0" u="sng" strike="noStrike" kern="1200" cap="none" spc="0" normalizeH="0" baseline="0" noProof="0" dirty="0">
                <a:ln>
                  <a:noFill/>
                </a:ln>
                <a:solidFill>
                  <a:prstClr val="white"/>
                </a:solidFill>
                <a:effectLst/>
                <a:uLnTx/>
                <a:uFillTx/>
                <a:latin typeface="Palatino Linotype"/>
                <a:ea typeface="+mn-ea"/>
                <a:cs typeface="+mn-cs"/>
              </a:rPr>
              <a:t>Tone Day. Describe the tone of your text.</a:t>
            </a:r>
          </a:p>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200" b="1" i="0" u="sng" strike="noStrike" kern="1200" cap="none" spc="0" normalizeH="0" baseline="0" noProof="0" dirty="0">
                <a:ln>
                  <a:noFill/>
                </a:ln>
                <a:solidFill>
                  <a:prstClr val="white"/>
                </a:solidFill>
                <a:effectLst/>
                <a:uLnTx/>
                <a:uFillTx/>
                <a:latin typeface="Palatino Linotype"/>
                <a:ea typeface="+mn-ea"/>
                <a:cs typeface="+mn-cs"/>
              </a:rPr>
              <a:t>5XP for four complete sentences in your response.</a:t>
            </a:r>
            <a:endParaRPr kumimoji="0" lang="en-US" sz="1200" b="1"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7" name="Content Placeholder 2"/>
          <p:cNvSpPr txBox="1">
            <a:spLocks/>
          </p:cNvSpPr>
          <p:nvPr/>
        </p:nvSpPr>
        <p:spPr>
          <a:xfrm>
            <a:off x="605790" y="4293453"/>
            <a:ext cx="5655642" cy="1455707"/>
          </a:xfrm>
          <a:prstGeom prst="rect">
            <a:avLst/>
          </a:prstGeom>
        </p:spPr>
        <p:style>
          <a:lnRef idx="0">
            <a:schemeClr val="accent3"/>
          </a:lnRef>
          <a:fillRef idx="3">
            <a:schemeClr val="accent3"/>
          </a:fillRef>
          <a:effectRef idx="3">
            <a:schemeClr val="accent3"/>
          </a:effectRef>
          <a:fontRef idx="minor">
            <a:schemeClr val="lt1"/>
          </a:fontRef>
        </p:style>
        <p:txBody>
          <a:bodyPr vert="horz" lIns="68580" tIns="34290" rIns="68580" bIns="34290" rtlCol="0">
            <a:no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700" b="1" i="1" u="sng" strike="noStrike" kern="1200" cap="none" spc="0" normalizeH="0" baseline="0" noProof="0" dirty="0">
                <a:ln>
                  <a:noFill/>
                </a:ln>
                <a:solidFill>
                  <a:srgbClr val="FFFF00"/>
                </a:solidFill>
                <a:effectLst/>
                <a:uLnTx/>
                <a:uFillTx/>
                <a:latin typeface="+mj-lt"/>
                <a:ea typeface="+mn-ea"/>
                <a:cs typeface="+mn-cs"/>
              </a:rPr>
              <a:t>Daily Journal Prompt:</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700" b="1" i="0" u="sng" strike="noStrike" kern="1200" cap="none" spc="0" normalizeH="0" baseline="0" noProof="0" dirty="0">
                <a:ln>
                  <a:noFill/>
                </a:ln>
                <a:solidFill>
                  <a:prstClr val="white"/>
                </a:solidFill>
                <a:effectLst/>
                <a:uLnTx/>
                <a:uFillTx/>
                <a:latin typeface="+mj-lt"/>
                <a:ea typeface="+mn-ea"/>
                <a:cs typeface="+mn-cs"/>
              </a:rPr>
              <a:t>How do we make meaning out of events?</a:t>
            </a:r>
            <a:endParaRPr kumimoji="0" lang="en-US" sz="2700" b="1" i="0" u="none" strike="noStrike" kern="1200" cap="none" spc="0" normalizeH="0" baseline="0" noProof="0" dirty="0">
              <a:ln>
                <a:noFill/>
              </a:ln>
              <a:solidFill>
                <a:prstClr val="white"/>
              </a:solidFill>
              <a:effectLst/>
              <a:uLnTx/>
              <a:uFillTx/>
              <a:latin typeface="+mj-lt"/>
              <a:ea typeface="+mn-ea"/>
              <a:cs typeface="+mn-cs"/>
            </a:endParaRPr>
          </a:p>
        </p:txBody>
      </p:sp>
    </p:spTree>
    <p:extLst>
      <p:ext uri="{BB962C8B-B14F-4D97-AF65-F5344CB8AC3E}">
        <p14:creationId xmlns:p14="http://schemas.microsoft.com/office/powerpoint/2010/main" val="136453688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animBg="1"/>
      <p:bldP spid="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a:t>The Things They Carried</a:t>
            </a:r>
          </a:p>
        </p:txBody>
      </p:sp>
      <p:sp>
        <p:nvSpPr>
          <p:cNvPr id="3" name="Content Placeholder 2"/>
          <p:cNvSpPr>
            <a:spLocks noGrp="1"/>
          </p:cNvSpPr>
          <p:nvPr>
            <p:ph idx="1"/>
          </p:nvPr>
        </p:nvSpPr>
        <p:spPr/>
        <p:txBody>
          <a:bodyPr>
            <a:normAutofit fontScale="92500" lnSpcReduction="20000"/>
          </a:bodyPr>
          <a:lstStyle/>
          <a:p>
            <a:pPr lvl="0">
              <a:buClr>
                <a:srgbClr val="B15E28"/>
              </a:buClr>
            </a:pPr>
            <a:r>
              <a:rPr lang="en-US" sz="3200" b="1" dirty="0">
                <a:solidFill>
                  <a:prstClr val="black">
                    <a:lumMod val="85000"/>
                    <a:lumOff val="15000"/>
                  </a:prstClr>
                </a:solidFill>
              </a:rPr>
              <a:t>Hidden Curriculum:</a:t>
            </a:r>
          </a:p>
          <a:p>
            <a:pPr lvl="1">
              <a:buClr>
                <a:srgbClr val="B15E28"/>
              </a:buClr>
            </a:pPr>
            <a:r>
              <a:rPr lang="en-US" sz="2800" b="1" dirty="0">
                <a:solidFill>
                  <a:prstClr val="black">
                    <a:lumMod val="85000"/>
                    <a:lumOff val="15000"/>
                  </a:prstClr>
                </a:solidFill>
              </a:rPr>
              <a:t>Everyone carries something with them that you don’t know about, a hidden weight. </a:t>
            </a:r>
            <a:endParaRPr lang="en-US" sz="2600" b="1" dirty="0">
              <a:solidFill>
                <a:prstClr val="black">
                  <a:lumMod val="85000"/>
                  <a:lumOff val="15000"/>
                </a:prstClr>
              </a:solidFill>
            </a:endParaRPr>
          </a:p>
          <a:p>
            <a:pPr lvl="1">
              <a:buClr>
                <a:srgbClr val="B15E28"/>
              </a:buClr>
            </a:pPr>
            <a:r>
              <a:rPr lang="en-US" sz="2800" b="1" dirty="0">
                <a:solidFill>
                  <a:prstClr val="black">
                    <a:lumMod val="85000"/>
                    <a:lumOff val="15000"/>
                  </a:prstClr>
                </a:solidFill>
              </a:rPr>
              <a:t>This makes them stronger, as well as tired, on different days.</a:t>
            </a:r>
          </a:p>
          <a:p>
            <a:pPr lvl="1">
              <a:buClr>
                <a:srgbClr val="B15E28"/>
              </a:buClr>
            </a:pPr>
            <a:r>
              <a:rPr lang="en-US" sz="2800" b="1" dirty="0">
                <a:solidFill>
                  <a:prstClr val="black">
                    <a:lumMod val="85000"/>
                    <a:lumOff val="15000"/>
                  </a:prstClr>
                </a:solidFill>
              </a:rPr>
              <a:t>Sometimes, writing can raise the dead. </a:t>
            </a:r>
          </a:p>
          <a:p>
            <a:pPr lvl="1">
              <a:buClr>
                <a:srgbClr val="B15E28"/>
              </a:buClr>
            </a:pPr>
            <a:r>
              <a:rPr lang="en-US" sz="2800" b="1" dirty="0">
                <a:solidFill>
                  <a:prstClr val="black">
                    <a:lumMod val="85000"/>
                    <a:lumOff val="15000"/>
                  </a:prstClr>
                </a:solidFill>
              </a:rPr>
              <a:t>Fiction can sometimes be more true than non-fiction</a:t>
            </a:r>
          </a:p>
          <a:p>
            <a:pPr lvl="1">
              <a:buClr>
                <a:srgbClr val="B15E28"/>
              </a:buClr>
            </a:pPr>
            <a:r>
              <a:rPr lang="en-US" sz="2800" b="1" dirty="0">
                <a:solidFill>
                  <a:prstClr val="black">
                    <a:lumMod val="85000"/>
                    <a:lumOff val="15000"/>
                  </a:prstClr>
                </a:solidFill>
              </a:rPr>
              <a:t>Vietnam was hellish</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76396389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l="2319" t="10812" r="65338" b="49753"/>
          <a:stretch/>
        </p:blipFill>
        <p:spPr>
          <a:xfrm>
            <a:off x="464457" y="528560"/>
            <a:ext cx="11430176" cy="5567440"/>
          </a:xfrm>
          <a:prstGeom prst="rect">
            <a:avLst/>
          </a:prstGeom>
        </p:spPr>
      </p:pic>
    </p:spTree>
    <p:extLst>
      <p:ext uri="{BB962C8B-B14F-4D97-AF65-F5344CB8AC3E}">
        <p14:creationId xmlns:p14="http://schemas.microsoft.com/office/powerpoint/2010/main" val="163864604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a:t>Burning Down the House</a:t>
            </a:r>
          </a:p>
        </p:txBody>
      </p:sp>
      <p:sp>
        <p:nvSpPr>
          <p:cNvPr id="3" name="Content Placeholder 2"/>
          <p:cNvSpPr>
            <a:spLocks noGrp="1"/>
          </p:cNvSpPr>
          <p:nvPr>
            <p:ph idx="1"/>
          </p:nvPr>
        </p:nvSpPr>
        <p:spPr/>
        <p:txBody>
          <a:bodyPr>
            <a:normAutofit fontScale="92500" lnSpcReduction="10000"/>
          </a:bodyPr>
          <a:lstStyle/>
          <a:p>
            <a:pPr lvl="0">
              <a:buClr>
                <a:srgbClr val="B15E28"/>
              </a:buClr>
            </a:pPr>
            <a:r>
              <a:rPr lang="en-US" sz="3200" b="1" dirty="0">
                <a:solidFill>
                  <a:prstClr val="black">
                    <a:lumMod val="85000"/>
                    <a:lumOff val="15000"/>
                  </a:prstClr>
                </a:solidFill>
              </a:rPr>
              <a:t>Hidden Curriculum:</a:t>
            </a:r>
          </a:p>
          <a:p>
            <a:pPr lvl="1">
              <a:buClr>
                <a:srgbClr val="B15E28"/>
              </a:buClr>
            </a:pPr>
            <a:r>
              <a:rPr lang="en-US" sz="2800" b="1" dirty="0">
                <a:solidFill>
                  <a:prstClr val="black">
                    <a:lumMod val="85000"/>
                    <a:lumOff val="15000"/>
                  </a:prstClr>
                </a:solidFill>
              </a:rPr>
              <a:t>Today in the USA young adults are held in solitary confinement for DAYS on end in Juvenile Detention Facilities</a:t>
            </a:r>
            <a:endParaRPr lang="en-US" sz="2600" b="1" dirty="0">
              <a:solidFill>
                <a:prstClr val="black">
                  <a:lumMod val="85000"/>
                  <a:lumOff val="15000"/>
                </a:prstClr>
              </a:solidFill>
            </a:endParaRPr>
          </a:p>
          <a:p>
            <a:pPr lvl="1">
              <a:buClr>
                <a:srgbClr val="B15E28"/>
              </a:buClr>
            </a:pPr>
            <a:r>
              <a:rPr lang="en-US" sz="2800" b="1" dirty="0">
                <a:solidFill>
                  <a:prstClr val="black">
                    <a:lumMod val="85000"/>
                    <a:lumOff val="15000"/>
                  </a:prstClr>
                </a:solidFill>
              </a:rPr>
              <a:t>Our Government can make mistakes that cost people their lives and their minds</a:t>
            </a:r>
          </a:p>
          <a:p>
            <a:pPr lvl="1">
              <a:buClr>
                <a:srgbClr val="B15E28"/>
              </a:buClr>
            </a:pPr>
            <a:r>
              <a:rPr lang="en-US" sz="2800" b="1" dirty="0">
                <a:solidFill>
                  <a:prstClr val="black">
                    <a:lumMod val="85000"/>
                    <a:lumOff val="15000"/>
                  </a:prstClr>
                </a:solidFill>
              </a:rPr>
              <a:t>The only way to prevent the above is to READ, GET ANGRY, and VOTE</a:t>
            </a:r>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355011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pPr eaLnBrk="1" hangingPunct="1"/>
            <a:r>
              <a:rPr lang="en-US" altLang="en-US">
                <a:solidFill>
                  <a:srgbClr val="FFCCFF"/>
                </a:solidFill>
                <a:latin typeface="Ale and Wenches BB" pitchFamily="34" charset="0"/>
              </a:rPr>
              <a:t>Introduction to Poetry</a:t>
            </a:r>
          </a:p>
        </p:txBody>
      </p:sp>
      <p:sp>
        <p:nvSpPr>
          <p:cNvPr id="2051" name="Rectangle 3"/>
          <p:cNvSpPr>
            <a:spLocks noGrp="1" noChangeArrowheads="1"/>
          </p:cNvSpPr>
          <p:nvPr>
            <p:ph type="subTitle" idx="1"/>
          </p:nvPr>
        </p:nvSpPr>
        <p:spPr/>
        <p:txBody>
          <a:bodyPr/>
          <a:lstStyle/>
          <a:p>
            <a:pPr eaLnBrk="1" hangingPunct="1"/>
            <a:r>
              <a:rPr lang="en-US" altLang="en-US">
                <a:solidFill>
                  <a:schemeClr val="bg1"/>
                </a:solidFill>
                <a:latin typeface="Apple Butter" pitchFamily="2" charset="0"/>
              </a:rPr>
              <a:t>“In a poem the words should be as pleasing to the ear as the meaning is to the mind.”  -- Marianne Moore</a:t>
            </a:r>
          </a:p>
        </p:txBody>
      </p:sp>
    </p:spTree>
    <p:extLst>
      <p:ext uri="{BB962C8B-B14F-4D97-AF65-F5344CB8AC3E}">
        <p14:creationId xmlns:p14="http://schemas.microsoft.com/office/powerpoint/2010/main" val="29446748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051">
                                            <p:txEl>
                                              <p:pRg st="0" end="0"/>
                                            </p:txEl>
                                          </p:spTgt>
                                        </p:tgtEl>
                                        <p:attrNameLst>
                                          <p:attrName>style.visibility</p:attrName>
                                        </p:attrNameLst>
                                      </p:cBhvr>
                                      <p:to>
                                        <p:strVal val="visible"/>
                                      </p:to>
                                    </p:set>
                                    <p:animEffect transition="in" filter="diamond(in)">
                                      <p:cBhvr>
                                        <p:cTn id="7" dur="2000"/>
                                        <p:tgtEl>
                                          <p:spTgt spid="20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9" name="Picture 7" descr="HM00350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1" y="1752600"/>
            <a:ext cx="3001963"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4" name="AutoShape 12"/>
          <p:cNvSpPr>
            <a:spLocks/>
          </p:cNvSpPr>
          <p:nvPr/>
        </p:nvSpPr>
        <p:spPr bwMode="auto">
          <a:xfrm>
            <a:off x="8077200" y="4800600"/>
            <a:ext cx="2590800" cy="1447800"/>
          </a:xfrm>
          <a:prstGeom prst="borderCallout1">
            <a:avLst>
              <a:gd name="adj1" fmla="val 9676"/>
              <a:gd name="adj2" fmla="val -2940"/>
              <a:gd name="adj3" fmla="val -101074"/>
              <a:gd name="adj4" fmla="val -24019"/>
            </a:avLst>
          </a:prstGeom>
          <a:solidFill>
            <a:schemeClr val="accent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914400" eaLnBrk="1" hangingPunct="1"/>
            <a:r>
              <a:rPr lang="en-US" altLang="en-US" kern="0" dirty="0">
                <a:latin typeface="Apple Butter" pitchFamily="2" charset="0"/>
              </a:rPr>
              <a:t>Right Brain:</a:t>
            </a:r>
          </a:p>
          <a:p>
            <a:pPr algn="ctr" defTabSz="914400" eaLnBrk="1" hangingPunct="1"/>
            <a:r>
              <a:rPr lang="en-US" altLang="en-US" kern="0" dirty="0">
                <a:latin typeface="Apple Butter" pitchFamily="2" charset="0"/>
              </a:rPr>
              <a:t>Creativity</a:t>
            </a:r>
          </a:p>
          <a:p>
            <a:pPr algn="ctr" defTabSz="914400" eaLnBrk="1" hangingPunct="1"/>
            <a:r>
              <a:rPr lang="en-US" altLang="en-US" kern="0" dirty="0">
                <a:latin typeface="Apple Butter" pitchFamily="2" charset="0"/>
              </a:rPr>
              <a:t>Emotions</a:t>
            </a:r>
          </a:p>
          <a:p>
            <a:pPr algn="ctr" defTabSz="914400" eaLnBrk="1" hangingPunct="1"/>
            <a:r>
              <a:rPr lang="en-US" altLang="en-US" kern="0" dirty="0">
                <a:latin typeface="Apple Butter" pitchFamily="2" charset="0"/>
              </a:rPr>
              <a:t>UNQUENCHABLE RAGE</a:t>
            </a:r>
          </a:p>
        </p:txBody>
      </p:sp>
      <p:sp>
        <p:nvSpPr>
          <p:cNvPr id="3086" name="AutoShape 14"/>
          <p:cNvSpPr>
            <a:spLocks/>
          </p:cNvSpPr>
          <p:nvPr/>
        </p:nvSpPr>
        <p:spPr bwMode="auto">
          <a:xfrm>
            <a:off x="1752600" y="5105400"/>
            <a:ext cx="2133600" cy="1524000"/>
          </a:xfrm>
          <a:prstGeom prst="borderCallout1">
            <a:avLst>
              <a:gd name="adj1" fmla="val 9093"/>
              <a:gd name="adj2" fmla="val 103569"/>
              <a:gd name="adj3" fmla="val -106060"/>
              <a:gd name="adj4" fmla="val 128569"/>
            </a:avLst>
          </a:prstGeom>
          <a:solidFill>
            <a:schemeClr val="accent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914400" eaLnBrk="1" hangingPunct="1"/>
            <a:r>
              <a:rPr lang="en-US" altLang="en-US" sz="2000" kern="0" dirty="0">
                <a:latin typeface="Apple Butter" pitchFamily="2" charset="0"/>
              </a:rPr>
              <a:t>Left Brain:</a:t>
            </a:r>
          </a:p>
          <a:p>
            <a:pPr algn="ctr" defTabSz="914400" eaLnBrk="1" hangingPunct="1"/>
            <a:r>
              <a:rPr lang="en-US" altLang="en-US" sz="2000" kern="0" dirty="0">
                <a:latin typeface="Apple Butter" pitchFamily="2" charset="0"/>
              </a:rPr>
              <a:t>Logic</a:t>
            </a:r>
          </a:p>
          <a:p>
            <a:pPr algn="ctr" defTabSz="914400" eaLnBrk="1" hangingPunct="1"/>
            <a:r>
              <a:rPr lang="en-US" altLang="en-US" sz="2000" kern="0" dirty="0">
                <a:latin typeface="Apple Butter" pitchFamily="2" charset="0"/>
              </a:rPr>
              <a:t>Reality</a:t>
            </a:r>
          </a:p>
          <a:p>
            <a:pPr algn="ctr" defTabSz="914400" eaLnBrk="1" hangingPunct="1"/>
            <a:r>
              <a:rPr lang="en-US" altLang="en-US" sz="2000" kern="0" dirty="0">
                <a:latin typeface="Apple Butter" pitchFamily="2" charset="0"/>
              </a:rPr>
              <a:t>WARM FUZZIES</a:t>
            </a:r>
          </a:p>
        </p:txBody>
      </p:sp>
      <p:sp>
        <p:nvSpPr>
          <p:cNvPr id="3077" name="Text Box 15"/>
          <p:cNvSpPr txBox="1">
            <a:spLocks noChangeArrowheads="1"/>
          </p:cNvSpPr>
          <p:nvPr/>
        </p:nvSpPr>
        <p:spPr bwMode="auto">
          <a:xfrm>
            <a:off x="2438400" y="609600"/>
            <a:ext cx="7391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914400" eaLnBrk="1" hangingPunct="1">
              <a:spcBef>
                <a:spcPct val="50000"/>
              </a:spcBef>
            </a:pPr>
            <a:r>
              <a:rPr lang="en-US" altLang="en-US" sz="3600" kern="0">
                <a:solidFill>
                  <a:srgbClr val="FFCCFF"/>
                </a:solidFill>
                <a:latin typeface="Ale and Wenches BB" pitchFamily="34" charset="0"/>
              </a:rPr>
              <a:t>The Human Brain</a:t>
            </a:r>
          </a:p>
        </p:txBody>
      </p:sp>
      <p:sp>
        <p:nvSpPr>
          <p:cNvPr id="3088" name="Text Box 16"/>
          <p:cNvSpPr txBox="1">
            <a:spLocks noChangeArrowheads="1"/>
          </p:cNvSpPr>
          <p:nvPr/>
        </p:nvSpPr>
        <p:spPr bwMode="auto">
          <a:xfrm>
            <a:off x="1905000" y="1676401"/>
            <a:ext cx="31242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914400" eaLnBrk="1" hangingPunct="1">
              <a:spcBef>
                <a:spcPct val="50000"/>
              </a:spcBef>
              <a:buFontTx/>
              <a:buChar char="•"/>
            </a:pPr>
            <a:r>
              <a:rPr lang="en-US" altLang="en-US" sz="2400" kern="0">
                <a:solidFill>
                  <a:schemeClr val="bg1"/>
                </a:solidFill>
                <a:latin typeface="Apple Butter" pitchFamily="2" charset="0"/>
              </a:rPr>
              <a:t>Divided into 2 parts</a:t>
            </a:r>
          </a:p>
          <a:p>
            <a:pPr defTabSz="914400" eaLnBrk="1" hangingPunct="1">
              <a:spcBef>
                <a:spcPct val="50000"/>
              </a:spcBef>
              <a:buFontTx/>
              <a:buChar char="•"/>
            </a:pPr>
            <a:r>
              <a:rPr lang="en-US" altLang="en-US" sz="2400" kern="0">
                <a:solidFill>
                  <a:schemeClr val="bg1"/>
                </a:solidFill>
                <a:latin typeface="Apple Butter" pitchFamily="2" charset="0"/>
              </a:rPr>
              <a:t>Each half has its    	own function</a:t>
            </a:r>
          </a:p>
        </p:txBody>
      </p:sp>
    </p:spTree>
    <p:extLst>
      <p:ext uri="{BB962C8B-B14F-4D97-AF65-F5344CB8AC3E}">
        <p14:creationId xmlns:p14="http://schemas.microsoft.com/office/powerpoint/2010/main" val="38903391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3079"/>
                                        </p:tgtEl>
                                        <p:attrNameLst>
                                          <p:attrName>style.visibility</p:attrName>
                                        </p:attrNameLst>
                                      </p:cBhvr>
                                      <p:to>
                                        <p:strVal val="visible"/>
                                      </p:to>
                                    </p:set>
                                    <p:animEffect transition="in" filter="box(in)">
                                      <p:cBhvr>
                                        <p:cTn id="7" dur="500"/>
                                        <p:tgtEl>
                                          <p:spTgt spid="307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3088"/>
                                        </p:tgtEl>
                                        <p:attrNameLst>
                                          <p:attrName>style.visibility</p:attrName>
                                        </p:attrNameLst>
                                      </p:cBhvr>
                                      <p:to>
                                        <p:strVal val="visible"/>
                                      </p:to>
                                    </p:set>
                                    <p:animEffect transition="in" filter="slide(fromBottom)">
                                      <p:cBhvr>
                                        <p:cTn id="12" dur="500"/>
                                        <p:tgtEl>
                                          <p:spTgt spid="308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086"/>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6" presetClass="emph" presetSubtype="0" fill="hold" grpId="1" nodeType="clickEffect">
                                  <p:stCondLst>
                                    <p:cond delay="0"/>
                                  </p:stCondLst>
                                  <p:childTnLst>
                                    <p:animScale>
                                      <p:cBhvr>
                                        <p:cTn id="20" dur="2000" fill="hold"/>
                                        <p:tgtEl>
                                          <p:spTgt spid="3086"/>
                                        </p:tgtEl>
                                      </p:cBhvr>
                                      <p:by x="150000" y="15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084"/>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6" presetClass="emph" presetSubtype="0" fill="hold" grpId="1" nodeType="clickEffect">
                                  <p:stCondLst>
                                    <p:cond delay="0"/>
                                  </p:stCondLst>
                                  <p:childTnLst>
                                    <p:animScale>
                                      <p:cBhvr>
                                        <p:cTn id="28" dur="2000" fill="hold"/>
                                        <p:tgtEl>
                                          <p:spTgt spid="308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4" grpId="0" animBg="1"/>
      <p:bldP spid="3084" grpId="1" animBg="1"/>
      <p:bldP spid="3086" grpId="0" animBg="1"/>
      <p:bldP spid="3086" grpId="1" animBg="1"/>
      <p:bldP spid="3088"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a:t>Louder Than a Bomb</a:t>
            </a:r>
          </a:p>
        </p:txBody>
      </p:sp>
      <p:sp>
        <p:nvSpPr>
          <p:cNvPr id="3" name="Content Placeholder 2"/>
          <p:cNvSpPr>
            <a:spLocks noGrp="1"/>
          </p:cNvSpPr>
          <p:nvPr>
            <p:ph idx="1"/>
          </p:nvPr>
        </p:nvSpPr>
        <p:spPr/>
        <p:txBody>
          <a:bodyPr>
            <a:normAutofit/>
          </a:bodyPr>
          <a:lstStyle/>
          <a:p>
            <a:pPr lvl="0">
              <a:buClr>
                <a:srgbClr val="B15E28"/>
              </a:buClr>
            </a:pPr>
            <a:r>
              <a:rPr lang="en-US" sz="3200" b="1" dirty="0">
                <a:solidFill>
                  <a:prstClr val="black">
                    <a:lumMod val="85000"/>
                    <a:lumOff val="15000"/>
                  </a:prstClr>
                </a:solidFill>
              </a:rPr>
              <a:t>Hidden Curriculum:</a:t>
            </a:r>
          </a:p>
          <a:p>
            <a:pPr lvl="1">
              <a:buClr>
                <a:srgbClr val="B15E28"/>
              </a:buClr>
            </a:pPr>
            <a:r>
              <a:rPr lang="en-US" sz="2800" b="1" dirty="0">
                <a:solidFill>
                  <a:prstClr val="black">
                    <a:lumMod val="85000"/>
                    <a:lumOff val="15000"/>
                  </a:prstClr>
                </a:solidFill>
              </a:rPr>
              <a:t>Poetry can present the strongest emotions we have</a:t>
            </a:r>
            <a:endParaRPr lang="en-US" sz="2600" b="1" dirty="0">
              <a:solidFill>
                <a:prstClr val="black">
                  <a:lumMod val="85000"/>
                  <a:lumOff val="15000"/>
                </a:prstClr>
              </a:solidFill>
            </a:endParaRPr>
          </a:p>
          <a:p>
            <a:pPr lvl="1">
              <a:buClr>
                <a:srgbClr val="B15E28"/>
              </a:buClr>
            </a:pPr>
            <a:r>
              <a:rPr lang="en-US" sz="2800" b="1" dirty="0">
                <a:solidFill>
                  <a:prstClr val="black">
                    <a:lumMod val="85000"/>
                    <a:lumOff val="15000"/>
                  </a:prstClr>
                </a:solidFill>
              </a:rPr>
              <a:t>Poetry is language that is designed to convey emotion more than detail</a:t>
            </a:r>
          </a:p>
          <a:p>
            <a:pPr lvl="1">
              <a:buClr>
                <a:srgbClr val="B15E28"/>
              </a:buClr>
            </a:pPr>
            <a:r>
              <a:rPr lang="en-US" sz="2800" b="1" dirty="0">
                <a:solidFill>
                  <a:prstClr val="black">
                    <a:lumMod val="85000"/>
                    <a:lumOff val="15000"/>
                  </a:prstClr>
                </a:solidFill>
              </a:rPr>
              <a:t>The points AREN’T the point, the point is the POETRY!</a:t>
            </a:r>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205387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1465" y="363153"/>
            <a:ext cx="9601196" cy="1303867"/>
          </a:xfrm>
        </p:spPr>
        <p:txBody>
          <a:bodyPr/>
          <a:lstStyle/>
          <a:p>
            <a:r>
              <a:rPr lang="en-US" dirty="0"/>
              <a:t>12</a:t>
            </a:r>
            <a:r>
              <a:rPr lang="en-US" baseline="30000" dirty="0"/>
              <a:t>th</a:t>
            </a:r>
            <a:r>
              <a:rPr lang="en-US" dirty="0"/>
              <a:t> Grade</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5800" y="1322363"/>
            <a:ext cx="10891911" cy="4951828"/>
          </a:xfrm>
        </p:spPr>
      </p:pic>
    </p:spTree>
    <p:extLst>
      <p:ext uri="{BB962C8B-B14F-4D97-AF65-F5344CB8AC3E}">
        <p14:creationId xmlns:p14="http://schemas.microsoft.com/office/powerpoint/2010/main" val="33096113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a:t>Anthem</a:t>
            </a:r>
          </a:p>
        </p:txBody>
      </p:sp>
      <p:sp>
        <p:nvSpPr>
          <p:cNvPr id="3" name="Content Placeholder 2"/>
          <p:cNvSpPr>
            <a:spLocks noGrp="1"/>
          </p:cNvSpPr>
          <p:nvPr>
            <p:ph idx="1"/>
          </p:nvPr>
        </p:nvSpPr>
        <p:spPr/>
        <p:txBody>
          <a:bodyPr/>
          <a:lstStyle/>
          <a:p>
            <a:r>
              <a:rPr lang="en-US" sz="3200" b="1" dirty="0"/>
              <a:t>Hidden Curriculum:</a:t>
            </a:r>
          </a:p>
          <a:p>
            <a:pPr lvl="1"/>
            <a:r>
              <a:rPr lang="en-US" sz="2800" b="1" dirty="0"/>
              <a:t>Individuality VS. Fitting In</a:t>
            </a:r>
          </a:p>
          <a:p>
            <a:pPr lvl="1"/>
            <a:r>
              <a:rPr lang="en-US" sz="2800" b="1" dirty="0"/>
              <a:t>Refusing unjust laws</a:t>
            </a:r>
          </a:p>
          <a:p>
            <a:pPr lvl="1"/>
            <a:r>
              <a:rPr lang="en-US" sz="2800" b="1" dirty="0"/>
              <a:t>Figuring out who you are</a:t>
            </a:r>
          </a:p>
        </p:txBody>
      </p:sp>
    </p:spTree>
    <p:extLst>
      <p:ext uri="{BB962C8B-B14F-4D97-AF65-F5344CB8AC3E}">
        <p14:creationId xmlns:p14="http://schemas.microsoft.com/office/powerpoint/2010/main" val="3974786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a:t>The Canterbury Tales</a:t>
            </a:r>
          </a:p>
        </p:txBody>
      </p:sp>
      <p:sp>
        <p:nvSpPr>
          <p:cNvPr id="3" name="Content Placeholder 2"/>
          <p:cNvSpPr>
            <a:spLocks noGrp="1"/>
          </p:cNvSpPr>
          <p:nvPr>
            <p:ph idx="1"/>
          </p:nvPr>
        </p:nvSpPr>
        <p:spPr/>
        <p:txBody>
          <a:bodyPr/>
          <a:lstStyle/>
          <a:p>
            <a:pPr lvl="0">
              <a:buClr>
                <a:srgbClr val="B15E28"/>
              </a:buClr>
            </a:pPr>
            <a:r>
              <a:rPr lang="en-US" sz="3200" b="1" dirty="0">
                <a:solidFill>
                  <a:prstClr val="black">
                    <a:lumMod val="85000"/>
                    <a:lumOff val="15000"/>
                  </a:prstClr>
                </a:solidFill>
              </a:rPr>
              <a:t>Hidden Curriculum:</a:t>
            </a:r>
          </a:p>
          <a:p>
            <a:pPr lvl="1">
              <a:buClr>
                <a:srgbClr val="B15E28"/>
              </a:buClr>
            </a:pPr>
            <a:r>
              <a:rPr lang="en-US" sz="2800" b="1" dirty="0">
                <a:solidFill>
                  <a:prstClr val="black">
                    <a:lumMod val="85000"/>
                    <a:lumOff val="15000"/>
                  </a:prstClr>
                </a:solidFill>
              </a:rPr>
              <a:t>If you are going to make fun of the people in power, don’t be obvious</a:t>
            </a:r>
          </a:p>
          <a:p>
            <a:pPr lvl="1">
              <a:buClr>
                <a:srgbClr val="B15E28"/>
              </a:buClr>
            </a:pPr>
            <a:r>
              <a:rPr lang="en-US" sz="2800" b="1" dirty="0">
                <a:solidFill>
                  <a:prstClr val="black">
                    <a:lumMod val="85000"/>
                    <a:lumOff val="15000"/>
                  </a:prstClr>
                </a:solidFill>
              </a:rPr>
              <a:t>People have ALWAYS made fun of the powerful</a:t>
            </a:r>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191680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fc06.deviantart.net/fs32/i/2008/201/6/0/Brave_New_World_Book_Cover_by_Meifu.jpg"/>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571500" y="-3429000"/>
            <a:ext cx="10820400" cy="1473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981200" y="4495800"/>
            <a:ext cx="8229600" cy="1600200"/>
          </a:xfrm>
        </p:spPr>
        <p:txBody>
          <a:bodyPr/>
          <a:lstStyle/>
          <a:p>
            <a:pPr fontAlgn="auto">
              <a:spcAft>
                <a:spcPts val="0"/>
              </a:spcAft>
              <a:defRPr/>
            </a:pPr>
            <a:r>
              <a:rPr lang="en-US" b="1" dirty="0">
                <a:solidFill>
                  <a:schemeClr val="tx1"/>
                </a:solidFill>
                <a:effectLst/>
              </a:rPr>
              <a:t>BRAVE NEW WORLD</a:t>
            </a:r>
            <a:br>
              <a:rPr lang="en-US" b="1" dirty="0">
                <a:solidFill>
                  <a:schemeClr val="tx1"/>
                </a:solidFill>
                <a:effectLst/>
              </a:rPr>
            </a:br>
            <a:r>
              <a:rPr lang="en-US" b="1" dirty="0">
                <a:solidFill>
                  <a:schemeClr val="tx1"/>
                </a:solidFill>
                <a:effectLst/>
              </a:rPr>
              <a:t> </a:t>
            </a:r>
            <a:br>
              <a:rPr lang="en-US" b="1" dirty="0">
                <a:solidFill>
                  <a:schemeClr val="tx1"/>
                </a:solidFill>
                <a:effectLst/>
              </a:rPr>
            </a:br>
            <a:r>
              <a:rPr lang="en-US" b="1" dirty="0">
                <a:solidFill>
                  <a:schemeClr val="tx1"/>
                </a:solidFill>
                <a:effectLst/>
              </a:rPr>
              <a:t>by</a:t>
            </a:r>
            <a:br>
              <a:rPr lang="en-US" b="1" dirty="0">
                <a:solidFill>
                  <a:schemeClr val="tx1"/>
                </a:solidFill>
                <a:effectLst/>
              </a:rPr>
            </a:br>
            <a:r>
              <a:rPr lang="en-US" b="1" dirty="0">
                <a:solidFill>
                  <a:schemeClr val="tx1"/>
                </a:solidFill>
                <a:effectLst/>
              </a:rPr>
              <a:t> </a:t>
            </a:r>
            <a:br>
              <a:rPr lang="en-US" b="1" dirty="0">
                <a:solidFill>
                  <a:schemeClr val="tx1"/>
                </a:solidFill>
                <a:effectLst/>
              </a:rPr>
            </a:br>
            <a:r>
              <a:rPr lang="en-US" b="1" dirty="0">
                <a:solidFill>
                  <a:schemeClr val="tx1"/>
                </a:solidFill>
                <a:effectLst/>
              </a:rPr>
              <a:t>Aldous Huxley</a:t>
            </a:r>
            <a:br>
              <a:rPr lang="en-US" b="1" dirty="0">
                <a:solidFill>
                  <a:schemeClr val="tx1"/>
                </a:solidFill>
                <a:effectLst/>
              </a:rPr>
            </a:br>
            <a:r>
              <a:rPr lang="en-US" b="1" dirty="0">
                <a:solidFill>
                  <a:schemeClr val="tx1"/>
                </a:solidFill>
                <a:effectLst/>
              </a:rPr>
              <a:t>(1894-1963)</a:t>
            </a:r>
            <a:br>
              <a:rPr lang="en-US" b="1" dirty="0">
                <a:solidFill>
                  <a:schemeClr val="tx1"/>
                </a:solidFill>
                <a:effectLst/>
              </a:rPr>
            </a:br>
            <a:endParaRPr lang="en-US" b="1" dirty="0">
              <a:solidFill>
                <a:schemeClr val="tx1"/>
              </a:solidFill>
            </a:endParaRPr>
          </a:p>
        </p:txBody>
      </p:sp>
    </p:spTree>
    <p:extLst>
      <p:ext uri="{BB962C8B-B14F-4D97-AF65-F5344CB8AC3E}">
        <p14:creationId xmlns:p14="http://schemas.microsoft.com/office/powerpoint/2010/main" val="135499698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0"/>
            <a:ext cx="9144000" cy="6858000"/>
          </a:xfrm>
        </p:spPr>
        <p:txBody>
          <a:bodyPr rtlCol="0">
            <a:normAutofit lnSpcReduction="10000"/>
          </a:bodyPr>
          <a:lstStyle/>
          <a:p>
            <a:pPr marL="0" indent="0" fontAlgn="auto">
              <a:spcAft>
                <a:spcPts val="0"/>
              </a:spcAft>
              <a:buNone/>
              <a:defRPr/>
            </a:pPr>
            <a:r>
              <a:rPr lang="en-US" sz="2000" b="1" dirty="0">
                <a:solidFill>
                  <a:schemeClr val="tx1"/>
                </a:solidFill>
              </a:rPr>
              <a:t>Chapter One</a:t>
            </a:r>
          </a:p>
          <a:p>
            <a:pPr marL="0" indent="0" fontAlgn="auto">
              <a:spcAft>
                <a:spcPts val="0"/>
              </a:spcAft>
              <a:buNone/>
              <a:defRPr/>
            </a:pPr>
            <a:endParaRPr lang="en-US" sz="2000" b="1" dirty="0">
              <a:solidFill>
                <a:schemeClr val="tx1"/>
              </a:solidFill>
            </a:endParaRPr>
          </a:p>
          <a:p>
            <a:pPr marL="0" indent="0" fontAlgn="auto">
              <a:spcAft>
                <a:spcPts val="0"/>
              </a:spcAft>
              <a:buNone/>
              <a:defRPr/>
            </a:pPr>
            <a:r>
              <a:rPr lang="en-US" sz="2000" b="1" dirty="0">
                <a:solidFill>
                  <a:schemeClr val="tx1"/>
                </a:solidFill>
              </a:rPr>
              <a:t>	A SQUAT grey building of only thirty-four stories. Over the main entrance the words, </a:t>
            </a:r>
            <a:r>
              <a:rPr lang="en-US" sz="2000" b="1" dirty="0">
                <a:solidFill>
                  <a:srgbClr val="00B0F0"/>
                </a:solidFill>
              </a:rPr>
              <a:t>CENTRAL LONDON HATCHERY AND CONDITIONING CENTRE</a:t>
            </a:r>
            <a:r>
              <a:rPr lang="en-US" sz="2000" b="1" dirty="0">
                <a:solidFill>
                  <a:schemeClr val="tx1"/>
                </a:solidFill>
              </a:rPr>
              <a:t>, and, in a shield, the World State's motto, </a:t>
            </a:r>
            <a:r>
              <a:rPr lang="en-US" sz="2000" b="1" dirty="0">
                <a:solidFill>
                  <a:srgbClr val="00B0F0"/>
                </a:solidFill>
              </a:rPr>
              <a:t>COMMUNITY, IDENTITY, STABILITY.</a:t>
            </a:r>
          </a:p>
          <a:p>
            <a:pPr marL="0" indent="0" fontAlgn="auto">
              <a:spcAft>
                <a:spcPts val="0"/>
              </a:spcAft>
              <a:buNone/>
              <a:defRPr/>
            </a:pPr>
            <a:endParaRPr lang="en-US" sz="2000" b="1" dirty="0">
              <a:solidFill>
                <a:schemeClr val="tx1"/>
              </a:solidFill>
            </a:endParaRPr>
          </a:p>
          <a:p>
            <a:pPr marL="0" indent="0" fontAlgn="auto">
              <a:spcAft>
                <a:spcPts val="0"/>
              </a:spcAft>
              <a:buNone/>
              <a:defRPr/>
            </a:pPr>
            <a:r>
              <a:rPr lang="en-US" sz="2000" b="1" dirty="0">
                <a:solidFill>
                  <a:schemeClr val="tx1"/>
                </a:solidFill>
              </a:rPr>
              <a:t>	The enormous room on the ground floor faced towards the north. Cold for all the summer beyond the panes, for all the tropical heat of the room itself, a harsh thin light glared through the windows, hungrily seeking some draped lay figure, some pallid shape of academic goose-flesh, but finding only the glass and nickel and bleakly shining porcelain of a laboratory. </a:t>
            </a:r>
          </a:p>
          <a:p>
            <a:pPr marL="0" indent="0" fontAlgn="auto">
              <a:spcAft>
                <a:spcPts val="0"/>
              </a:spcAft>
              <a:buNone/>
              <a:defRPr/>
            </a:pPr>
            <a:endParaRPr lang="en-US" sz="2000" b="1" dirty="0">
              <a:solidFill>
                <a:schemeClr val="tx1"/>
              </a:solidFill>
            </a:endParaRPr>
          </a:p>
          <a:p>
            <a:pPr marL="0" indent="0" fontAlgn="auto">
              <a:spcAft>
                <a:spcPts val="0"/>
              </a:spcAft>
              <a:buNone/>
              <a:defRPr/>
            </a:pPr>
            <a:r>
              <a:rPr lang="en-US" sz="2000" b="1" dirty="0">
                <a:solidFill>
                  <a:schemeClr val="tx1"/>
                </a:solidFill>
              </a:rPr>
              <a:t>	Wintriness responded to wintriness. </a:t>
            </a:r>
          </a:p>
          <a:p>
            <a:pPr marL="0" indent="0" fontAlgn="auto">
              <a:spcAft>
                <a:spcPts val="0"/>
              </a:spcAft>
              <a:buNone/>
              <a:defRPr/>
            </a:pPr>
            <a:endParaRPr lang="en-US" sz="2000" b="1" dirty="0">
              <a:solidFill>
                <a:schemeClr val="tx1"/>
              </a:solidFill>
            </a:endParaRPr>
          </a:p>
          <a:p>
            <a:pPr marL="0" indent="0" fontAlgn="auto">
              <a:spcAft>
                <a:spcPts val="0"/>
              </a:spcAft>
              <a:buNone/>
              <a:defRPr/>
            </a:pPr>
            <a:r>
              <a:rPr lang="en-US" sz="2000" b="1" dirty="0">
                <a:solidFill>
                  <a:schemeClr val="tx1"/>
                </a:solidFill>
              </a:rPr>
              <a:t>	The overalls of the workers were white, their hands gloved with a pale corpse-</a:t>
            </a:r>
            <a:r>
              <a:rPr lang="en-US" sz="2000" b="1" dirty="0" err="1">
                <a:solidFill>
                  <a:schemeClr val="tx1"/>
                </a:solidFill>
              </a:rPr>
              <a:t>coloured</a:t>
            </a:r>
            <a:r>
              <a:rPr lang="en-US" sz="2000" b="1" dirty="0">
                <a:solidFill>
                  <a:schemeClr val="tx1"/>
                </a:solidFill>
              </a:rPr>
              <a:t> rubber. The light was frozen, dead, a ghost. Only from the yellow barrels of the microscopes did it borrow a certain rich and living substance, lying along the polished tubes like butter, streak after luscious streak in long recession down the work tables.</a:t>
            </a:r>
          </a:p>
          <a:p>
            <a:pPr marL="0" indent="0" fontAlgn="auto">
              <a:spcAft>
                <a:spcPts val="0"/>
              </a:spcAft>
              <a:buNone/>
              <a:defRPr/>
            </a:pPr>
            <a:endParaRPr lang="en-US" sz="2000" b="1" dirty="0">
              <a:solidFill>
                <a:schemeClr val="tx1"/>
              </a:solidFill>
            </a:endParaRPr>
          </a:p>
        </p:txBody>
      </p:sp>
    </p:spTree>
    <p:extLst>
      <p:ext uri="{BB962C8B-B14F-4D97-AF65-F5344CB8AC3E}">
        <p14:creationId xmlns:p14="http://schemas.microsoft.com/office/powerpoint/2010/main" val="418545836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endParaRPr lang="en-US"/>
          </a:p>
        </p:txBody>
      </p:sp>
      <p:sp>
        <p:nvSpPr>
          <p:cNvPr id="5123" name="Content Placeholder 2"/>
          <p:cNvSpPr>
            <a:spLocks noGrp="1"/>
          </p:cNvSpPr>
          <p:nvPr>
            <p:ph idx="1"/>
          </p:nvPr>
        </p:nvSpPr>
        <p:spPr/>
        <p:txBody>
          <a:bodyPr/>
          <a:lstStyle/>
          <a:p>
            <a:endParaRPr lang="en-US" altLang="en-US"/>
          </a:p>
        </p:txBody>
      </p:sp>
      <p:pic>
        <p:nvPicPr>
          <p:cNvPr id="5124" name="Picture 2" descr="http://images.ny-pictures.com/photo2/l/36375_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8100"/>
            <a:ext cx="9144000" cy="1219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716578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a:t>Brave New World</a:t>
            </a:r>
          </a:p>
        </p:txBody>
      </p:sp>
      <p:sp>
        <p:nvSpPr>
          <p:cNvPr id="3" name="Content Placeholder 2"/>
          <p:cNvSpPr>
            <a:spLocks noGrp="1"/>
          </p:cNvSpPr>
          <p:nvPr>
            <p:ph idx="1"/>
          </p:nvPr>
        </p:nvSpPr>
        <p:spPr/>
        <p:txBody>
          <a:bodyPr/>
          <a:lstStyle/>
          <a:p>
            <a:pPr lvl="0">
              <a:buClr>
                <a:srgbClr val="B15E28"/>
              </a:buClr>
            </a:pPr>
            <a:r>
              <a:rPr lang="en-US" sz="3200" b="1" dirty="0">
                <a:solidFill>
                  <a:prstClr val="black">
                    <a:lumMod val="85000"/>
                    <a:lumOff val="15000"/>
                  </a:prstClr>
                </a:solidFill>
              </a:rPr>
              <a:t>Hidden Curriculum:</a:t>
            </a:r>
          </a:p>
          <a:p>
            <a:pPr lvl="1">
              <a:buClr>
                <a:srgbClr val="B15E28"/>
              </a:buClr>
            </a:pPr>
            <a:r>
              <a:rPr lang="en-US" sz="2800" b="1" dirty="0">
                <a:solidFill>
                  <a:prstClr val="black">
                    <a:lumMod val="85000"/>
                    <a:lumOff val="15000"/>
                  </a:prstClr>
                </a:solidFill>
              </a:rPr>
              <a:t>You can only decide WHO you are, if you understand WHERE you come from.</a:t>
            </a:r>
          </a:p>
          <a:p>
            <a:pPr lvl="1">
              <a:buClr>
                <a:srgbClr val="B15E28"/>
              </a:buClr>
            </a:pPr>
            <a:r>
              <a:rPr lang="en-US" sz="2800" b="1" dirty="0">
                <a:solidFill>
                  <a:prstClr val="black">
                    <a:lumMod val="85000"/>
                    <a:lumOff val="15000"/>
                  </a:prstClr>
                </a:solidFill>
              </a:rPr>
              <a:t>Your context will define you, if you can’t define it. </a:t>
            </a:r>
            <a:endParaRPr lang="en-US" dirty="0"/>
          </a:p>
          <a:p>
            <a:endParaRPr lang="en-US" dirty="0"/>
          </a:p>
        </p:txBody>
      </p:sp>
    </p:spTree>
    <p:extLst>
      <p:ext uri="{BB962C8B-B14F-4D97-AF65-F5344CB8AC3E}">
        <p14:creationId xmlns:p14="http://schemas.microsoft.com/office/powerpoint/2010/main" val="1448097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a:t>Personal Narratives</a:t>
            </a:r>
          </a:p>
        </p:txBody>
      </p:sp>
      <p:sp>
        <p:nvSpPr>
          <p:cNvPr id="3" name="Content Placeholder 2"/>
          <p:cNvSpPr>
            <a:spLocks noGrp="1"/>
          </p:cNvSpPr>
          <p:nvPr>
            <p:ph idx="1"/>
          </p:nvPr>
        </p:nvSpPr>
        <p:spPr/>
        <p:txBody>
          <a:bodyPr>
            <a:normAutofit lnSpcReduction="10000"/>
          </a:bodyPr>
          <a:lstStyle/>
          <a:p>
            <a:pPr lvl="0">
              <a:buClr>
                <a:srgbClr val="B15E28"/>
              </a:buClr>
            </a:pPr>
            <a:r>
              <a:rPr lang="en-US" sz="3200" b="1" dirty="0">
                <a:solidFill>
                  <a:prstClr val="black">
                    <a:lumMod val="85000"/>
                    <a:lumOff val="15000"/>
                  </a:prstClr>
                </a:solidFill>
              </a:rPr>
              <a:t>Hidden Curriculum:</a:t>
            </a:r>
          </a:p>
          <a:p>
            <a:pPr lvl="1">
              <a:buClr>
                <a:srgbClr val="B15E28"/>
              </a:buClr>
            </a:pPr>
            <a:r>
              <a:rPr lang="en-US" sz="2800" b="1" dirty="0">
                <a:solidFill>
                  <a:prstClr val="black">
                    <a:lumMod val="85000"/>
                    <a:lumOff val="15000"/>
                  </a:prstClr>
                </a:solidFill>
              </a:rPr>
              <a:t>When you write out what happened, it loses its sting. It becomes a series of symbols on a page. A page that can be burned, or shared, or stapled to a doorway in the night. </a:t>
            </a:r>
          </a:p>
          <a:p>
            <a:pPr lvl="1">
              <a:buClr>
                <a:srgbClr val="B15E28"/>
              </a:buClr>
            </a:pPr>
            <a:r>
              <a:rPr lang="en-US" sz="2800" b="1" dirty="0">
                <a:solidFill>
                  <a:prstClr val="black">
                    <a:lumMod val="85000"/>
                    <a:lumOff val="15000"/>
                  </a:prstClr>
                </a:solidFill>
              </a:rPr>
              <a:t>When your story is written out, you control it. It doesn’t control you. </a:t>
            </a:r>
            <a:endParaRPr lang="en-US" dirty="0"/>
          </a:p>
          <a:p>
            <a:endParaRPr lang="en-US" dirty="0"/>
          </a:p>
        </p:txBody>
      </p:sp>
    </p:spTree>
    <p:extLst>
      <p:ext uri="{BB962C8B-B14F-4D97-AF65-F5344CB8AC3E}">
        <p14:creationId xmlns:p14="http://schemas.microsoft.com/office/powerpoint/2010/main" val="848580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6705600" cy="6858000"/>
          </a:xfrm>
        </p:spPr>
        <p:txBody>
          <a:bodyPr>
            <a:normAutofit fontScale="92500" lnSpcReduction="10000"/>
          </a:bodyPr>
          <a:lstStyle/>
          <a:p>
            <a:pPr marL="0" indent="0">
              <a:buNone/>
            </a:pPr>
            <a:r>
              <a:rPr lang="en-US" b="1" dirty="0">
                <a:solidFill>
                  <a:schemeClr val="tx1"/>
                </a:solidFill>
              </a:rPr>
              <a:t>LADY MACBETH</a:t>
            </a:r>
          </a:p>
          <a:p>
            <a:pPr marL="0" indent="0">
              <a:buNone/>
            </a:pPr>
            <a:r>
              <a:rPr lang="en-US" b="1" dirty="0">
                <a:solidFill>
                  <a:schemeClr val="tx1"/>
                </a:solidFill>
              </a:rPr>
              <a:t>Did you send to him, sir?</a:t>
            </a:r>
          </a:p>
          <a:p>
            <a:pPr marL="0" indent="0">
              <a:buNone/>
            </a:pPr>
            <a:endParaRPr lang="en-US" b="1" dirty="0">
              <a:solidFill>
                <a:schemeClr val="tx1"/>
              </a:solidFill>
            </a:endParaRPr>
          </a:p>
          <a:p>
            <a:pPr marL="0" indent="0">
              <a:buNone/>
            </a:pPr>
            <a:r>
              <a:rPr lang="en-US" b="1" dirty="0">
                <a:solidFill>
                  <a:schemeClr val="tx1"/>
                </a:solidFill>
              </a:rPr>
              <a:t>MACBETH</a:t>
            </a:r>
          </a:p>
          <a:p>
            <a:pPr marL="0" indent="0">
              <a:buNone/>
            </a:pPr>
            <a:r>
              <a:rPr lang="en-US" b="1" dirty="0">
                <a:solidFill>
                  <a:schemeClr val="tx1"/>
                </a:solidFill>
              </a:rPr>
              <a:t>I hear it by the way; but I will send.</a:t>
            </a:r>
          </a:p>
          <a:p>
            <a:pPr marL="0" indent="0">
              <a:buNone/>
            </a:pPr>
            <a:r>
              <a:rPr lang="en-US" b="1" dirty="0">
                <a:solidFill>
                  <a:schemeClr val="tx1"/>
                </a:solidFill>
              </a:rPr>
              <a:t>There’s not a one of them but in his house</a:t>
            </a:r>
          </a:p>
          <a:p>
            <a:pPr marL="0" indent="0">
              <a:buNone/>
            </a:pPr>
            <a:r>
              <a:rPr lang="en-US" b="1" dirty="0">
                <a:solidFill>
                  <a:schemeClr val="tx1"/>
                </a:solidFill>
              </a:rPr>
              <a:t>I keep a servant </a:t>
            </a:r>
            <a:r>
              <a:rPr lang="en-US" b="1" dirty="0" err="1">
                <a:solidFill>
                  <a:schemeClr val="tx1"/>
                </a:solidFill>
              </a:rPr>
              <a:t>fee’d</a:t>
            </a:r>
            <a:r>
              <a:rPr lang="en-US" b="1" dirty="0">
                <a:solidFill>
                  <a:schemeClr val="tx1"/>
                </a:solidFill>
              </a:rPr>
              <a:t>. I will tomorrow—</a:t>
            </a:r>
          </a:p>
          <a:p>
            <a:pPr marL="0" indent="0">
              <a:buNone/>
            </a:pPr>
            <a:r>
              <a:rPr lang="en-US" b="1" dirty="0">
                <a:solidFill>
                  <a:schemeClr val="tx1"/>
                </a:solidFill>
              </a:rPr>
              <a:t>And betimes I will—to the weird sisters.</a:t>
            </a:r>
          </a:p>
          <a:p>
            <a:pPr marL="0" indent="0">
              <a:buNone/>
            </a:pPr>
            <a:r>
              <a:rPr lang="en-US" b="1" dirty="0">
                <a:solidFill>
                  <a:schemeClr val="tx1"/>
                </a:solidFill>
              </a:rPr>
              <a:t>More shall they speak, for now I am bent to know,</a:t>
            </a:r>
          </a:p>
          <a:p>
            <a:pPr marL="0" indent="0">
              <a:buNone/>
            </a:pPr>
            <a:r>
              <a:rPr lang="en-US" b="1" dirty="0">
                <a:solidFill>
                  <a:schemeClr val="tx1"/>
                </a:solidFill>
              </a:rPr>
              <a:t>By the worst means, the worst. For mine own good,</a:t>
            </a:r>
          </a:p>
          <a:p>
            <a:pPr marL="0" indent="0">
              <a:buNone/>
            </a:pPr>
            <a:r>
              <a:rPr lang="en-US" b="1" dirty="0">
                <a:solidFill>
                  <a:schemeClr val="tx1"/>
                </a:solidFill>
              </a:rPr>
              <a:t>All causes shall give way. I am in blood</a:t>
            </a:r>
          </a:p>
          <a:p>
            <a:pPr marL="0" indent="0">
              <a:buNone/>
            </a:pPr>
            <a:r>
              <a:rPr lang="en-US" b="1" dirty="0">
                <a:solidFill>
                  <a:schemeClr val="tx1"/>
                </a:solidFill>
              </a:rPr>
              <a:t>Stepped in so far that, should I wade no more,</a:t>
            </a:r>
          </a:p>
          <a:p>
            <a:pPr marL="0" indent="0">
              <a:buNone/>
            </a:pPr>
            <a:r>
              <a:rPr lang="en-US" b="1" dirty="0">
                <a:solidFill>
                  <a:schemeClr val="tx1"/>
                </a:solidFill>
              </a:rPr>
              <a:t>Returning were as tedious as go o'er.</a:t>
            </a:r>
          </a:p>
          <a:p>
            <a:pPr marL="0" indent="0">
              <a:buNone/>
            </a:pPr>
            <a:r>
              <a:rPr lang="en-US" b="1" dirty="0">
                <a:solidFill>
                  <a:schemeClr val="tx1"/>
                </a:solidFill>
              </a:rPr>
              <a:t>Strange things I have in head, that will to hand,</a:t>
            </a:r>
          </a:p>
          <a:p>
            <a:pPr marL="0" indent="0">
              <a:buNone/>
            </a:pPr>
            <a:r>
              <a:rPr lang="en-US" b="1" dirty="0">
                <a:solidFill>
                  <a:schemeClr val="tx1"/>
                </a:solidFill>
              </a:rPr>
              <a:t>Which must be acted ere they may be scanned.</a:t>
            </a:r>
          </a:p>
          <a:p>
            <a:pPr marL="0" indent="0">
              <a:buNone/>
            </a:pPr>
            <a:endParaRPr lang="en-US" b="1" dirty="0">
              <a:solidFill>
                <a:schemeClr val="tx1"/>
              </a:solidFill>
              <a:latin typeface="Lucida Grande"/>
            </a:endParaRPr>
          </a:p>
          <a:p>
            <a:pPr marL="0" indent="0">
              <a:buNone/>
            </a:pPr>
            <a:endParaRPr lang="en-US" b="1" dirty="0">
              <a:solidFill>
                <a:srgbClr val="000000"/>
              </a:solidFill>
              <a:latin typeface="Lucida Grande"/>
            </a:endParaRPr>
          </a:p>
        </p:txBody>
      </p:sp>
      <p:sp>
        <p:nvSpPr>
          <p:cNvPr id="4" name="Content Placeholder 2"/>
          <p:cNvSpPr txBox="1">
            <a:spLocks/>
          </p:cNvSpPr>
          <p:nvPr/>
        </p:nvSpPr>
        <p:spPr>
          <a:xfrm>
            <a:off x="6705600" y="-31845"/>
            <a:ext cx="5486400" cy="6858000"/>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1" i="0" u="none" strike="noStrike" kern="1200" cap="none" spc="0" normalizeH="0" baseline="0" noProof="0" dirty="0">
                <a:ln>
                  <a:noFill/>
                </a:ln>
                <a:solidFill>
                  <a:prstClr val="black"/>
                </a:solidFill>
                <a:effectLst/>
                <a:uLnTx/>
                <a:uFillTx/>
                <a:latin typeface="+mj-lt"/>
                <a:ea typeface="+mn-ea"/>
                <a:cs typeface="+mn-cs"/>
              </a:rPr>
              <a:t>LADY MACBETH</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1" i="0" u="none" strike="noStrike" kern="1200" cap="none" spc="0" normalizeH="0" baseline="0" noProof="0" dirty="0">
                <a:ln>
                  <a:noFill/>
                </a:ln>
                <a:solidFill>
                  <a:prstClr val="black"/>
                </a:solidFill>
                <a:effectLst/>
                <a:uLnTx/>
                <a:uFillTx/>
                <a:latin typeface="+mj-lt"/>
                <a:ea typeface="+mn-ea"/>
                <a:cs typeface="+mn-cs"/>
              </a:rPr>
              <a:t>Did you send for him, sir?</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400" b="1" i="0" u="none" strike="noStrike" kern="1200" cap="none" spc="0" normalizeH="0" baseline="0" noProof="0" dirty="0">
              <a:ln>
                <a:noFill/>
              </a:ln>
              <a:solidFill>
                <a:prstClr val="black"/>
              </a:solidFill>
              <a:effectLst/>
              <a:uLnTx/>
              <a:uFillTx/>
              <a:latin typeface="+mj-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1" i="0" u="none" strike="noStrike" kern="1200" cap="none" spc="0" normalizeH="0" baseline="0" noProof="0" dirty="0">
                <a:ln>
                  <a:noFill/>
                </a:ln>
                <a:solidFill>
                  <a:prstClr val="black"/>
                </a:solidFill>
                <a:effectLst/>
                <a:uLnTx/>
                <a:uFillTx/>
                <a:latin typeface="+mj-lt"/>
                <a:ea typeface="+mn-ea"/>
                <a:cs typeface="+mn-cs"/>
              </a:rPr>
              <a:t>MACBETH</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1" i="0" u="none" strike="noStrike" kern="1200" cap="none" spc="0" normalizeH="0" baseline="0" noProof="0" dirty="0">
                <a:ln>
                  <a:noFill/>
                </a:ln>
                <a:solidFill>
                  <a:prstClr val="black"/>
                </a:solidFill>
                <a:effectLst/>
                <a:uLnTx/>
                <a:uFillTx/>
                <a:latin typeface="+mj-lt"/>
                <a:ea typeface="+mn-ea"/>
                <a:cs typeface="+mn-cs"/>
              </a:rPr>
              <a:t>I’ve heard about this indirectly, but I will send for him. In every one of the lords' households I have a servant paid to spy for me. Tomorrow, while it’s still early, I will go see the witches. They will tell me more, because I’m determined to know the worst about what’s going to happen. My own safety is the only important thing now. I have walked so far into this river of blood that even if I stopped now, it would be as hard to go back to being good as it is to keep killing people. I have some schemes in my head that I’m planning to put into action. I have to do these things before I have a chance to think about them.</a:t>
            </a:r>
          </a:p>
        </p:txBody>
      </p:sp>
    </p:spTree>
    <p:extLst>
      <p:ext uri="{BB962C8B-B14F-4D97-AF65-F5344CB8AC3E}">
        <p14:creationId xmlns:p14="http://schemas.microsoft.com/office/powerpoint/2010/main" val="2976024516"/>
      </p:ext>
    </p:extLst>
  </p:cSld>
  <p:clrMapOvr>
    <a:masterClrMapping/>
  </p:clrMapOvr>
  <mc:AlternateContent xmlns:mc="http://schemas.openxmlformats.org/markup-compatibility/2006" xmlns:p14="http://schemas.microsoft.com/office/powerpoint/2010/main">
    <mc:Choice Requires="p14">
      <p:transition spd="slow" p14:dur="2000">
        <p14:honeycomb/>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dirty="0"/>
              <a:t>Macbeth</a:t>
            </a:r>
          </a:p>
        </p:txBody>
      </p:sp>
      <p:sp>
        <p:nvSpPr>
          <p:cNvPr id="3" name="Content Placeholder 2"/>
          <p:cNvSpPr>
            <a:spLocks noGrp="1"/>
          </p:cNvSpPr>
          <p:nvPr>
            <p:ph idx="1"/>
          </p:nvPr>
        </p:nvSpPr>
        <p:spPr/>
        <p:txBody>
          <a:bodyPr>
            <a:normAutofit fontScale="85000" lnSpcReduction="20000"/>
          </a:bodyPr>
          <a:lstStyle/>
          <a:p>
            <a:pPr lvl="0">
              <a:buClr>
                <a:srgbClr val="B15E28"/>
              </a:buClr>
            </a:pPr>
            <a:r>
              <a:rPr lang="en-US" sz="3200" b="1" dirty="0">
                <a:solidFill>
                  <a:prstClr val="black">
                    <a:lumMod val="85000"/>
                    <a:lumOff val="15000"/>
                  </a:prstClr>
                </a:solidFill>
              </a:rPr>
              <a:t>Hidden Curriculum:</a:t>
            </a:r>
          </a:p>
          <a:p>
            <a:pPr lvl="1">
              <a:buClr>
                <a:srgbClr val="B15E28"/>
              </a:buClr>
            </a:pPr>
            <a:r>
              <a:rPr lang="en-US" sz="2800" b="1" dirty="0">
                <a:solidFill>
                  <a:prstClr val="black">
                    <a:lumMod val="85000"/>
                    <a:lumOff val="15000"/>
                  </a:prstClr>
                </a:solidFill>
              </a:rPr>
              <a:t>Understanding right and wrong DO NOT prevent people from doing bad things. </a:t>
            </a:r>
          </a:p>
          <a:p>
            <a:pPr lvl="1">
              <a:buClr>
                <a:srgbClr val="B15E28"/>
              </a:buClr>
            </a:pPr>
            <a:r>
              <a:rPr lang="en-US" sz="2800" b="1" dirty="0">
                <a:solidFill>
                  <a:prstClr val="black">
                    <a:lumMod val="85000"/>
                    <a:lumOff val="15000"/>
                  </a:prstClr>
                </a:solidFill>
              </a:rPr>
              <a:t>Your choice matters more than your intentions. </a:t>
            </a:r>
          </a:p>
          <a:p>
            <a:pPr lvl="1">
              <a:buClr>
                <a:srgbClr val="B15E28"/>
              </a:buClr>
            </a:pPr>
            <a:r>
              <a:rPr lang="en-US" sz="2800" b="1" dirty="0">
                <a:solidFill>
                  <a:prstClr val="black">
                    <a:lumMod val="85000"/>
                    <a:lumOff val="15000"/>
                  </a:prstClr>
                </a:solidFill>
              </a:rPr>
              <a:t>What you CAN do matters infinitely less than what you ACTUALLY DO.</a:t>
            </a:r>
          </a:p>
          <a:p>
            <a:pPr lvl="1">
              <a:buClr>
                <a:srgbClr val="B15E28"/>
              </a:buClr>
            </a:pPr>
            <a:r>
              <a:rPr lang="en-US" sz="2800" b="1" dirty="0">
                <a:solidFill>
                  <a:prstClr val="black">
                    <a:lumMod val="85000"/>
                    <a:lumOff val="15000"/>
                  </a:prstClr>
                </a:solidFill>
              </a:rPr>
              <a:t>Don’t be too hasty to take advice at face value. Especially if, you know, it’s a bunch of witches. </a:t>
            </a:r>
            <a:endParaRPr lang="en-US" dirty="0"/>
          </a:p>
          <a:p>
            <a:endParaRPr lang="en-US" dirty="0"/>
          </a:p>
          <a:p>
            <a:endParaRPr lang="en-US" dirty="0"/>
          </a:p>
        </p:txBody>
      </p:sp>
    </p:spTree>
    <p:extLst>
      <p:ext uri="{BB962C8B-B14F-4D97-AF65-F5344CB8AC3E}">
        <p14:creationId xmlns:p14="http://schemas.microsoft.com/office/powerpoint/2010/main" val="3141117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11993" y="335019"/>
            <a:ext cx="9601196" cy="1303867"/>
          </a:xfrm>
        </p:spPr>
        <p:txBody>
          <a:bodyPr>
            <a:normAutofit/>
          </a:bodyPr>
          <a:lstStyle/>
          <a:p>
            <a:r>
              <a:rPr lang="en-US" sz="6000" dirty="0"/>
              <a:t>The Last Lecture</a:t>
            </a:r>
          </a:p>
        </p:txBody>
      </p:sp>
      <p:sp>
        <p:nvSpPr>
          <p:cNvPr id="3" name="Content Placeholder 2"/>
          <p:cNvSpPr>
            <a:spLocks noGrp="1"/>
          </p:cNvSpPr>
          <p:nvPr>
            <p:ph idx="1"/>
          </p:nvPr>
        </p:nvSpPr>
        <p:spPr>
          <a:xfrm>
            <a:off x="506437" y="757049"/>
            <a:ext cx="10705513" cy="5798496"/>
          </a:xfrm>
        </p:spPr>
        <p:txBody>
          <a:bodyPr>
            <a:normAutofit fontScale="92500" lnSpcReduction="10000"/>
          </a:bodyPr>
          <a:lstStyle/>
          <a:p>
            <a:pPr lvl="0">
              <a:buClr>
                <a:srgbClr val="B15E28"/>
              </a:buClr>
            </a:pPr>
            <a:r>
              <a:rPr lang="en-US" sz="3200" b="1" dirty="0">
                <a:solidFill>
                  <a:prstClr val="black">
                    <a:lumMod val="85000"/>
                    <a:lumOff val="15000"/>
                  </a:prstClr>
                </a:solidFill>
              </a:rPr>
              <a:t>Hidden Curriculum:	</a:t>
            </a:r>
          </a:p>
          <a:p>
            <a:pPr lvl="1">
              <a:buClr>
                <a:srgbClr val="B15E28"/>
              </a:buClr>
            </a:pPr>
            <a:r>
              <a:rPr lang="en-US" sz="2800" b="1" dirty="0">
                <a:solidFill>
                  <a:prstClr val="black">
                    <a:lumMod val="85000"/>
                    <a:lumOff val="15000"/>
                  </a:prstClr>
                </a:solidFill>
              </a:rPr>
              <a:t>Nope!</a:t>
            </a:r>
          </a:p>
          <a:p>
            <a:pPr lvl="1">
              <a:buClr>
                <a:srgbClr val="B15E28"/>
              </a:buClr>
            </a:pPr>
            <a:r>
              <a:rPr lang="en-US" sz="2800" b="1" dirty="0">
                <a:solidFill>
                  <a:prstClr val="black">
                    <a:lumMod val="85000"/>
                    <a:lumOff val="15000"/>
                  </a:prstClr>
                </a:solidFill>
              </a:rPr>
              <a:t>The Last Lecture lays it out pretty plainly. </a:t>
            </a:r>
          </a:p>
          <a:p>
            <a:pPr lvl="1">
              <a:buClr>
                <a:srgbClr val="B15E28"/>
              </a:buClr>
            </a:pPr>
            <a:r>
              <a:rPr lang="en-US" sz="2800" b="1" dirty="0">
                <a:solidFill>
                  <a:prstClr val="black">
                    <a:lumMod val="85000"/>
                    <a:lumOff val="15000"/>
                  </a:prstClr>
                </a:solidFill>
              </a:rPr>
              <a:t>Definitely nothing here for teachers. </a:t>
            </a:r>
          </a:p>
          <a:p>
            <a:pPr lvl="1">
              <a:buClr>
                <a:srgbClr val="B15E28"/>
              </a:buClr>
            </a:pPr>
            <a:r>
              <a:rPr lang="en-US" sz="2800" b="1" dirty="0">
                <a:solidFill>
                  <a:prstClr val="black">
                    <a:lumMod val="85000"/>
                    <a:lumOff val="15000"/>
                  </a:prstClr>
                </a:solidFill>
              </a:rPr>
              <a:t>No hidden lessons about hiding real messages in your curriculum. </a:t>
            </a:r>
            <a:r>
              <a:rPr lang="en-US" sz="2800" b="1" dirty="0" err="1">
                <a:solidFill>
                  <a:prstClr val="black">
                    <a:lumMod val="85000"/>
                    <a:lumOff val="15000"/>
                  </a:prstClr>
                </a:solidFill>
              </a:rPr>
              <a:t>Nosiree</a:t>
            </a:r>
            <a:r>
              <a:rPr lang="en-US" sz="2800" b="1" dirty="0">
                <a:solidFill>
                  <a:prstClr val="black">
                    <a:lumMod val="85000"/>
                    <a:lumOff val="15000"/>
                  </a:prstClr>
                </a:solidFill>
              </a:rPr>
              <a:t>!</a:t>
            </a:r>
          </a:p>
          <a:p>
            <a:pPr lvl="1">
              <a:buClr>
                <a:srgbClr val="B15E28"/>
              </a:buClr>
            </a:pPr>
            <a:r>
              <a:rPr lang="en-US" sz="2800" b="1" dirty="0">
                <a:solidFill>
                  <a:prstClr val="black">
                    <a:lumMod val="85000"/>
                    <a:lumOff val="15000"/>
                  </a:prstClr>
                </a:solidFill>
              </a:rPr>
              <a:t>Definitely nothing about:</a:t>
            </a:r>
          </a:p>
          <a:p>
            <a:pPr lvl="2">
              <a:buClr>
                <a:srgbClr val="B15E28"/>
              </a:buClr>
            </a:pPr>
            <a:r>
              <a:rPr lang="en-US" b="1" dirty="0">
                <a:solidFill>
                  <a:prstClr val="black">
                    <a:lumMod val="85000"/>
                    <a:lumOff val="15000"/>
                  </a:prstClr>
                </a:solidFill>
              </a:rPr>
              <a:t>Treating your class like a game or</a:t>
            </a:r>
          </a:p>
          <a:p>
            <a:pPr lvl="2">
              <a:buClr>
                <a:srgbClr val="B15E28"/>
              </a:buClr>
            </a:pPr>
            <a:r>
              <a:rPr lang="en-US" b="1" dirty="0">
                <a:solidFill>
                  <a:prstClr val="black">
                    <a:lumMod val="85000"/>
                    <a:lumOff val="15000"/>
                  </a:prstClr>
                </a:solidFill>
              </a:rPr>
              <a:t>Teaching like the captain of a Space-Ship or</a:t>
            </a:r>
          </a:p>
          <a:p>
            <a:pPr lvl="2">
              <a:buClr>
                <a:srgbClr val="B15E28"/>
              </a:buClr>
            </a:pPr>
            <a:r>
              <a:rPr lang="en-US" b="1" dirty="0">
                <a:solidFill>
                  <a:prstClr val="black">
                    <a:lumMod val="85000"/>
                    <a:lumOff val="15000"/>
                  </a:prstClr>
                </a:solidFill>
              </a:rPr>
              <a:t>Putting brick walls in front of students to protect them or</a:t>
            </a:r>
          </a:p>
          <a:p>
            <a:pPr lvl="2">
              <a:buClr>
                <a:srgbClr val="B15E28"/>
              </a:buClr>
            </a:pPr>
            <a:r>
              <a:rPr lang="en-US" b="1" dirty="0">
                <a:solidFill>
                  <a:prstClr val="black">
                    <a:lumMod val="85000"/>
                    <a:lumOff val="15000"/>
                  </a:prstClr>
                </a:solidFill>
              </a:rPr>
              <a:t>Showing someone you love them by telling them they are doing the wrong thing or</a:t>
            </a:r>
          </a:p>
          <a:p>
            <a:pPr lvl="2">
              <a:buClr>
                <a:srgbClr val="B15E28"/>
              </a:buClr>
            </a:pPr>
            <a:r>
              <a:rPr lang="en-US" b="1" dirty="0">
                <a:solidFill>
                  <a:prstClr val="black">
                    <a:lumMod val="85000"/>
                    <a:lumOff val="15000"/>
                  </a:prstClr>
                </a:solidFill>
              </a:rPr>
              <a:t>Pursuing your dreams, even if they are crazy, even if life takes a big old dump on you now and then and kicks you while you’re down. </a:t>
            </a:r>
          </a:p>
          <a:p>
            <a:pPr lvl="2">
              <a:buClr>
                <a:srgbClr val="B15E28"/>
              </a:buClr>
            </a:pPr>
            <a:endParaRPr lang="en-US" dirty="0"/>
          </a:p>
          <a:p>
            <a:endParaRPr lang="en-US" dirty="0"/>
          </a:p>
          <a:p>
            <a:endParaRPr lang="en-US" dirty="0"/>
          </a:p>
          <a:p>
            <a:endParaRPr lang="en-US" dirty="0"/>
          </a:p>
        </p:txBody>
      </p:sp>
    </p:spTree>
    <p:extLst>
      <p:ext uri="{BB962C8B-B14F-4D97-AF65-F5344CB8AC3E}">
        <p14:creationId xmlns:p14="http://schemas.microsoft.com/office/powerpoint/2010/main" val="97452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fade">
                                      <p:cBhvr>
                                        <p:cTn id="36" dur="500"/>
                                        <p:tgtEl>
                                          <p:spTgt spid="3">
                                            <p:txEl>
                                              <p:pRg st="7" end="7"/>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Effect transition="in" filter="fade">
                                      <p:cBhvr>
                                        <p:cTn id="41" dur="500"/>
                                        <p:tgtEl>
                                          <p:spTgt spid="3">
                                            <p:txEl>
                                              <p:pRg st="8" end="8"/>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
                                            <p:txEl>
                                              <p:pRg st="9" end="9"/>
                                            </p:txEl>
                                          </p:spTgt>
                                        </p:tgtEl>
                                        <p:attrNameLst>
                                          <p:attrName>style.visibility</p:attrName>
                                        </p:attrNameLst>
                                      </p:cBhvr>
                                      <p:to>
                                        <p:strVal val="visible"/>
                                      </p:to>
                                    </p:set>
                                    <p:animEffect transition="in" filter="fade">
                                      <p:cBhvr>
                                        <p:cTn id="46" dur="500"/>
                                        <p:tgtEl>
                                          <p:spTgt spid="3">
                                            <p:txEl>
                                              <p:pRg st="9" end="9"/>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
                                            <p:txEl>
                                              <p:pRg st="10" end="10"/>
                                            </p:txEl>
                                          </p:spTgt>
                                        </p:tgtEl>
                                        <p:attrNameLst>
                                          <p:attrName>style.visibility</p:attrName>
                                        </p:attrNameLst>
                                      </p:cBhvr>
                                      <p:to>
                                        <p:strVal val="visible"/>
                                      </p:to>
                                    </p:set>
                                    <p:animEffect transition="in" filter="fade">
                                      <p:cBhvr>
                                        <p:cTn id="51"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a:t>So that brings us to…</a:t>
            </a:r>
          </a:p>
        </p:txBody>
      </p:sp>
      <p:sp>
        <p:nvSpPr>
          <p:cNvPr id="3" name="Content Placeholder 2"/>
          <p:cNvSpPr>
            <a:spLocks noGrp="1"/>
          </p:cNvSpPr>
          <p:nvPr>
            <p:ph idx="1"/>
          </p:nvPr>
        </p:nvSpPr>
        <p:spPr/>
        <p:txBody>
          <a:bodyPr>
            <a:normAutofit fontScale="85000" lnSpcReduction="20000"/>
          </a:bodyPr>
          <a:lstStyle/>
          <a:p>
            <a:r>
              <a:rPr lang="en-US" sz="3600" b="1" dirty="0"/>
              <a:t>Last Lecture Project</a:t>
            </a:r>
          </a:p>
          <a:p>
            <a:r>
              <a:rPr lang="en-US" sz="3600" b="1" dirty="0"/>
              <a:t>Due Final Week of School</a:t>
            </a:r>
          </a:p>
          <a:p>
            <a:r>
              <a:rPr lang="en-US" sz="3600" b="1" dirty="0"/>
              <a:t>A 20-40 slide PPT on your experiences at Phoenix</a:t>
            </a:r>
          </a:p>
          <a:p>
            <a:r>
              <a:rPr lang="en-US" sz="3600" b="1" dirty="0"/>
              <a:t>Must include images</a:t>
            </a:r>
          </a:p>
          <a:p>
            <a:r>
              <a:rPr lang="en-US" sz="3600" b="1" dirty="0"/>
              <a:t>Must have a background song to play</a:t>
            </a:r>
          </a:p>
          <a:p>
            <a:pPr lvl="1"/>
            <a:r>
              <a:rPr lang="en-US" sz="3200" b="1" dirty="0"/>
              <a:t>Either embedded or via a link</a:t>
            </a:r>
          </a:p>
        </p:txBody>
      </p:sp>
    </p:spTree>
    <p:extLst>
      <p:ext uri="{BB962C8B-B14F-4D97-AF65-F5344CB8AC3E}">
        <p14:creationId xmlns:p14="http://schemas.microsoft.com/office/powerpoint/2010/main" val="2977416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Rectangle 2"/>
          <p:cNvSpPr>
            <a:spLocks noChangeArrowheads="1"/>
          </p:cNvSpPr>
          <p:nvPr>
            <p:ph type="title"/>
          </p:nvPr>
        </p:nvSpPr>
        <p:spPr>
          <a:xfrm>
            <a:off x="2209800" y="152400"/>
            <a:ext cx="7772400" cy="1143000"/>
          </a:xfrm>
        </p:spPr>
        <p:txBody>
          <a:bodyPr/>
          <a:lstStyle/>
          <a:p>
            <a:r>
              <a:rPr lang="en-US" altLang="en-US" sz="8000" i="1">
                <a:solidFill>
                  <a:schemeClr val="folHlink"/>
                </a:solidFill>
              </a:rPr>
              <a:t>Night</a:t>
            </a:r>
            <a:r>
              <a:rPr lang="en-US" altLang="en-US" sz="8000">
                <a:solidFill>
                  <a:schemeClr val="folHlink"/>
                </a:solidFill>
              </a:rPr>
              <a:t> Jeopardy</a:t>
            </a:r>
            <a:endParaRPr lang="en-US" altLang="en-US"/>
          </a:p>
        </p:txBody>
      </p:sp>
      <p:graphicFrame>
        <p:nvGraphicFramePr>
          <p:cNvPr id="2051" name="Object 3"/>
          <p:cNvGraphicFramePr>
            <a:graphicFrameLocks noChangeAspect="1"/>
          </p:cNvGraphicFramePr>
          <p:nvPr>
            <p:ph type="tbl" idx="1"/>
          </p:nvPr>
        </p:nvGraphicFramePr>
        <p:xfrm>
          <a:off x="2286001" y="1533526"/>
          <a:ext cx="7775575" cy="4638675"/>
        </p:xfrm>
        <a:graphic>
          <a:graphicData uri="http://schemas.openxmlformats.org/presentationml/2006/ole">
            <mc:AlternateContent xmlns:mc="http://schemas.openxmlformats.org/markup-compatibility/2006">
              <mc:Choice xmlns:v="urn:schemas-microsoft-com:vml" Requires="v">
                <p:oleObj spid="_x0000_s1030" name="Document" r:id="rId4" imgW="7927340" imgH="4732020" progId="Word.Document.8">
                  <p:embed/>
                </p:oleObj>
              </mc:Choice>
              <mc:Fallback>
                <p:oleObj name="Document" r:id="rId4" imgW="7927340" imgH="4732020" progId="Word.Document.8">
                  <p:embed/>
                  <p:pic>
                    <p:nvPicPr>
                      <p:cNvPr id="2051"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1" y="1533526"/>
                        <a:ext cx="7775575" cy="4638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2052" name="Text Box 4"/>
          <p:cNvSpPr txBox="1">
            <a:spLocks noChangeArrowheads="1"/>
          </p:cNvSpPr>
          <p:nvPr/>
        </p:nvSpPr>
        <p:spPr bwMode="auto">
          <a:xfrm>
            <a:off x="2781301" y="1668463"/>
            <a:ext cx="1463675"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defTabSz="914400"/>
            <a:r>
              <a:rPr lang="en-US" altLang="en-US" b="1" kern="0">
                <a:solidFill>
                  <a:schemeClr val="bg2"/>
                </a:solidFill>
              </a:rPr>
              <a:t>Plot</a:t>
            </a:r>
            <a:endParaRPr lang="en-US" altLang="en-US" b="1" kern="0"/>
          </a:p>
        </p:txBody>
      </p:sp>
      <p:sp>
        <p:nvSpPr>
          <p:cNvPr id="2053" name="Text Box 5"/>
          <p:cNvSpPr txBox="1">
            <a:spLocks noChangeArrowheads="1"/>
          </p:cNvSpPr>
          <p:nvPr/>
        </p:nvSpPr>
        <p:spPr bwMode="auto">
          <a:xfrm>
            <a:off x="3886200" y="1563688"/>
            <a:ext cx="1447800"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defTabSz="914400"/>
            <a:r>
              <a:rPr lang="en-US" altLang="en-US" sz="1800" b="1" kern="0">
                <a:solidFill>
                  <a:schemeClr val="bg2"/>
                </a:solidFill>
              </a:rPr>
              <a:t>Night Characters</a:t>
            </a:r>
            <a:endParaRPr lang="en-US" altLang="en-US" sz="1800" b="1" kern="0"/>
          </a:p>
        </p:txBody>
      </p:sp>
      <p:sp>
        <p:nvSpPr>
          <p:cNvPr id="2054" name="Text Box 6"/>
          <p:cNvSpPr txBox="1">
            <a:spLocks noChangeArrowheads="1"/>
          </p:cNvSpPr>
          <p:nvPr/>
        </p:nvSpPr>
        <p:spPr bwMode="auto">
          <a:xfrm>
            <a:off x="5410200" y="1584326"/>
            <a:ext cx="1652588"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defTabSz="914400"/>
            <a:r>
              <a:rPr lang="en-US" altLang="en-US" sz="2000" b="1" kern="0">
                <a:solidFill>
                  <a:schemeClr val="bg2"/>
                </a:solidFill>
              </a:rPr>
              <a:t>Night Terminology</a:t>
            </a:r>
            <a:endParaRPr lang="en-US" altLang="en-US" sz="2000" b="1" kern="0"/>
          </a:p>
        </p:txBody>
      </p:sp>
      <p:sp>
        <p:nvSpPr>
          <p:cNvPr id="2055" name="Text Box 7"/>
          <p:cNvSpPr txBox="1">
            <a:spLocks noChangeArrowheads="1"/>
          </p:cNvSpPr>
          <p:nvPr/>
        </p:nvSpPr>
        <p:spPr bwMode="auto">
          <a:xfrm>
            <a:off x="6918326" y="1557339"/>
            <a:ext cx="1616075"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defTabSz="914400"/>
            <a:r>
              <a:rPr lang="en-US" altLang="en-US" sz="2000" b="1" kern="0">
                <a:solidFill>
                  <a:schemeClr val="bg2"/>
                </a:solidFill>
              </a:rPr>
              <a:t>English Terms</a:t>
            </a:r>
            <a:endParaRPr lang="en-US" altLang="en-US" sz="2000" b="1" kern="0"/>
          </a:p>
        </p:txBody>
      </p:sp>
      <p:sp>
        <p:nvSpPr>
          <p:cNvPr id="2056" name="Text Box 8"/>
          <p:cNvSpPr txBox="1">
            <a:spLocks noChangeArrowheads="1"/>
          </p:cNvSpPr>
          <p:nvPr/>
        </p:nvSpPr>
        <p:spPr bwMode="auto">
          <a:xfrm>
            <a:off x="8361364" y="1655763"/>
            <a:ext cx="1666875"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defTabSz="914400"/>
            <a:r>
              <a:rPr lang="en-US" altLang="en-US" kern="0">
                <a:solidFill>
                  <a:schemeClr val="bg2"/>
                </a:solidFill>
              </a:rPr>
              <a:t> </a:t>
            </a:r>
            <a:r>
              <a:rPr lang="en-US" altLang="en-US" b="1" kern="0">
                <a:solidFill>
                  <a:schemeClr val="bg2"/>
                </a:solidFill>
              </a:rPr>
              <a:t>Wild Card</a:t>
            </a:r>
            <a:endParaRPr lang="en-US" altLang="en-US" b="1" kern="0"/>
          </a:p>
        </p:txBody>
      </p:sp>
      <p:sp>
        <p:nvSpPr>
          <p:cNvPr id="3081" name="Text Box 9"/>
          <p:cNvSpPr txBox="1">
            <a:spLocks noChangeArrowheads="1"/>
          </p:cNvSpPr>
          <p:nvPr/>
        </p:nvSpPr>
        <p:spPr bwMode="auto">
          <a:xfrm>
            <a:off x="2362201" y="2514600"/>
            <a:ext cx="1090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defTabSz="914400"/>
            <a:r>
              <a:rPr lang="en-US" altLang="en-US" kern="0">
                <a:hlinkClick r:id="rId6" action="ppaction://hlinksldjump"/>
              </a:rPr>
              <a:t>Q $100</a:t>
            </a:r>
            <a:endParaRPr lang="en-US" altLang="en-US" kern="0"/>
          </a:p>
        </p:txBody>
      </p:sp>
      <p:sp>
        <p:nvSpPr>
          <p:cNvPr id="3082" name="Text Box 11"/>
          <p:cNvSpPr txBox="1">
            <a:spLocks noChangeArrowheads="1"/>
          </p:cNvSpPr>
          <p:nvPr/>
        </p:nvSpPr>
        <p:spPr bwMode="auto">
          <a:xfrm>
            <a:off x="2422526" y="3241675"/>
            <a:ext cx="1090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defTabSz="914400"/>
            <a:r>
              <a:rPr lang="en-US" altLang="en-US" kern="0">
                <a:hlinkClick r:id="rId7" action="ppaction://hlinksldjump"/>
              </a:rPr>
              <a:t>Q $200</a:t>
            </a:r>
            <a:endParaRPr lang="en-US" altLang="en-US" kern="0"/>
          </a:p>
        </p:txBody>
      </p:sp>
      <p:sp>
        <p:nvSpPr>
          <p:cNvPr id="3083" name="Text Box 12"/>
          <p:cNvSpPr txBox="1">
            <a:spLocks noChangeArrowheads="1"/>
          </p:cNvSpPr>
          <p:nvPr/>
        </p:nvSpPr>
        <p:spPr bwMode="auto">
          <a:xfrm>
            <a:off x="2422526" y="4003675"/>
            <a:ext cx="1090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defTabSz="914400"/>
            <a:r>
              <a:rPr lang="en-US" altLang="en-US" kern="0">
                <a:hlinkClick r:id="rId8" action="ppaction://hlinksldjump"/>
              </a:rPr>
              <a:t>Q $300</a:t>
            </a:r>
            <a:endParaRPr lang="en-US" altLang="en-US" kern="0"/>
          </a:p>
        </p:txBody>
      </p:sp>
      <p:sp>
        <p:nvSpPr>
          <p:cNvPr id="3084" name="Text Box 13"/>
          <p:cNvSpPr txBox="1">
            <a:spLocks noChangeArrowheads="1"/>
          </p:cNvSpPr>
          <p:nvPr/>
        </p:nvSpPr>
        <p:spPr bwMode="auto">
          <a:xfrm>
            <a:off x="2422526" y="4765675"/>
            <a:ext cx="1090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defTabSz="914400"/>
            <a:r>
              <a:rPr lang="en-US" altLang="en-US" kern="0">
                <a:hlinkClick r:id="rId9" action="ppaction://hlinksldjump"/>
              </a:rPr>
              <a:t>Q $400</a:t>
            </a:r>
            <a:endParaRPr lang="en-US" altLang="en-US" kern="0"/>
          </a:p>
        </p:txBody>
      </p:sp>
      <p:sp>
        <p:nvSpPr>
          <p:cNvPr id="3085" name="Text Box 14"/>
          <p:cNvSpPr txBox="1">
            <a:spLocks noChangeArrowheads="1"/>
          </p:cNvSpPr>
          <p:nvPr/>
        </p:nvSpPr>
        <p:spPr bwMode="auto">
          <a:xfrm>
            <a:off x="2422526" y="5527675"/>
            <a:ext cx="1090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defTabSz="914400"/>
            <a:r>
              <a:rPr lang="en-US" altLang="en-US" kern="0">
                <a:hlinkClick r:id="rId10" action="ppaction://hlinksldjump"/>
              </a:rPr>
              <a:t>Q $500</a:t>
            </a:r>
            <a:endParaRPr lang="en-US" altLang="en-US" kern="0"/>
          </a:p>
        </p:txBody>
      </p:sp>
      <p:sp>
        <p:nvSpPr>
          <p:cNvPr id="3086" name="Rectangle 15"/>
          <p:cNvSpPr>
            <a:spLocks noChangeArrowheads="1"/>
          </p:cNvSpPr>
          <p:nvPr/>
        </p:nvSpPr>
        <p:spPr bwMode="auto">
          <a:xfrm>
            <a:off x="4038601" y="2514600"/>
            <a:ext cx="1090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defTabSz="914400"/>
            <a:r>
              <a:rPr lang="en-US" altLang="en-US" kern="0">
                <a:hlinkClick r:id="rId11" action="ppaction://hlinksldjump"/>
              </a:rPr>
              <a:t>Q $100</a:t>
            </a:r>
            <a:endParaRPr lang="en-US" altLang="en-US" kern="0"/>
          </a:p>
        </p:txBody>
      </p:sp>
      <p:sp>
        <p:nvSpPr>
          <p:cNvPr id="3087" name="Rectangle 16"/>
          <p:cNvSpPr>
            <a:spLocks noChangeArrowheads="1"/>
          </p:cNvSpPr>
          <p:nvPr/>
        </p:nvSpPr>
        <p:spPr bwMode="auto">
          <a:xfrm>
            <a:off x="7086601" y="2514600"/>
            <a:ext cx="1090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defTabSz="914400"/>
            <a:r>
              <a:rPr lang="en-US" altLang="en-US" kern="0">
                <a:hlinkClick r:id="rId12" action="ppaction://hlinksldjump"/>
              </a:rPr>
              <a:t>Q $100</a:t>
            </a:r>
            <a:endParaRPr lang="en-US" altLang="en-US" kern="0"/>
          </a:p>
        </p:txBody>
      </p:sp>
      <p:sp>
        <p:nvSpPr>
          <p:cNvPr id="3088" name="Rectangle 17"/>
          <p:cNvSpPr>
            <a:spLocks noChangeArrowheads="1"/>
          </p:cNvSpPr>
          <p:nvPr/>
        </p:nvSpPr>
        <p:spPr bwMode="auto">
          <a:xfrm>
            <a:off x="5562601" y="2514600"/>
            <a:ext cx="1090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defTabSz="914400"/>
            <a:r>
              <a:rPr lang="en-US" altLang="en-US" kern="0">
                <a:hlinkClick r:id="rId13" action="ppaction://hlinksldjump"/>
              </a:rPr>
              <a:t>Q $100</a:t>
            </a:r>
            <a:endParaRPr lang="en-US" altLang="en-US" kern="0"/>
          </a:p>
        </p:txBody>
      </p:sp>
      <p:sp>
        <p:nvSpPr>
          <p:cNvPr id="3089" name="Rectangle 18"/>
          <p:cNvSpPr>
            <a:spLocks noChangeArrowheads="1"/>
          </p:cNvSpPr>
          <p:nvPr/>
        </p:nvSpPr>
        <p:spPr bwMode="auto">
          <a:xfrm>
            <a:off x="8534401" y="2514600"/>
            <a:ext cx="1090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defTabSz="914400"/>
            <a:r>
              <a:rPr lang="en-US" altLang="en-US" kern="0">
                <a:hlinkClick r:id="rId14" action="ppaction://hlinksldjump"/>
              </a:rPr>
              <a:t>Q $100</a:t>
            </a:r>
            <a:endParaRPr lang="en-US" altLang="en-US" kern="0"/>
          </a:p>
        </p:txBody>
      </p:sp>
      <p:sp>
        <p:nvSpPr>
          <p:cNvPr id="3090" name="Rectangle 19"/>
          <p:cNvSpPr>
            <a:spLocks noChangeArrowheads="1"/>
          </p:cNvSpPr>
          <p:nvPr/>
        </p:nvSpPr>
        <p:spPr bwMode="auto">
          <a:xfrm>
            <a:off x="4038601" y="3276600"/>
            <a:ext cx="1090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defTabSz="914400"/>
            <a:r>
              <a:rPr lang="en-US" altLang="en-US" kern="0">
                <a:hlinkClick r:id="rId15" action="ppaction://hlinksldjump"/>
              </a:rPr>
              <a:t>Q $200</a:t>
            </a:r>
            <a:endParaRPr lang="en-US" altLang="en-US" kern="0"/>
          </a:p>
        </p:txBody>
      </p:sp>
      <p:sp>
        <p:nvSpPr>
          <p:cNvPr id="3091" name="Rectangle 20"/>
          <p:cNvSpPr>
            <a:spLocks noChangeArrowheads="1"/>
          </p:cNvSpPr>
          <p:nvPr/>
        </p:nvSpPr>
        <p:spPr bwMode="auto">
          <a:xfrm>
            <a:off x="5562601" y="3276600"/>
            <a:ext cx="1090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defTabSz="914400"/>
            <a:r>
              <a:rPr lang="en-US" altLang="en-US" kern="0">
                <a:hlinkClick r:id="rId16" action="ppaction://hlinksldjump"/>
              </a:rPr>
              <a:t>Q $200</a:t>
            </a:r>
            <a:endParaRPr lang="en-US" altLang="en-US" kern="0"/>
          </a:p>
        </p:txBody>
      </p:sp>
      <p:sp>
        <p:nvSpPr>
          <p:cNvPr id="3092" name="Rectangle 21"/>
          <p:cNvSpPr>
            <a:spLocks noChangeArrowheads="1"/>
          </p:cNvSpPr>
          <p:nvPr/>
        </p:nvSpPr>
        <p:spPr bwMode="auto">
          <a:xfrm>
            <a:off x="7086601" y="3276600"/>
            <a:ext cx="1090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defTabSz="914400"/>
            <a:r>
              <a:rPr lang="en-US" altLang="en-US" kern="0">
                <a:hlinkClick r:id="rId17" action="ppaction://hlinksldjump"/>
              </a:rPr>
              <a:t>Q $200</a:t>
            </a:r>
            <a:endParaRPr lang="en-US" altLang="en-US" kern="0"/>
          </a:p>
        </p:txBody>
      </p:sp>
      <p:sp>
        <p:nvSpPr>
          <p:cNvPr id="3093" name="Rectangle 22"/>
          <p:cNvSpPr>
            <a:spLocks noChangeArrowheads="1"/>
          </p:cNvSpPr>
          <p:nvPr/>
        </p:nvSpPr>
        <p:spPr bwMode="auto">
          <a:xfrm>
            <a:off x="8534401" y="3276600"/>
            <a:ext cx="1090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defTabSz="914400"/>
            <a:r>
              <a:rPr lang="en-US" altLang="en-US" kern="0">
                <a:hlinkClick r:id="rId18" action="ppaction://hlinksldjump"/>
              </a:rPr>
              <a:t>Q $200</a:t>
            </a:r>
            <a:endParaRPr lang="en-US" altLang="en-US" kern="0"/>
          </a:p>
        </p:txBody>
      </p:sp>
      <p:sp>
        <p:nvSpPr>
          <p:cNvPr id="3094" name="Rectangle 23"/>
          <p:cNvSpPr>
            <a:spLocks noChangeArrowheads="1"/>
          </p:cNvSpPr>
          <p:nvPr/>
        </p:nvSpPr>
        <p:spPr bwMode="auto">
          <a:xfrm>
            <a:off x="4038601" y="3962400"/>
            <a:ext cx="1090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defTabSz="914400"/>
            <a:r>
              <a:rPr lang="en-US" altLang="en-US" kern="0">
                <a:hlinkClick r:id="rId19" action="ppaction://hlinksldjump"/>
              </a:rPr>
              <a:t>Q $300</a:t>
            </a:r>
            <a:endParaRPr lang="en-US" altLang="en-US" kern="0"/>
          </a:p>
        </p:txBody>
      </p:sp>
      <p:sp>
        <p:nvSpPr>
          <p:cNvPr id="3095" name="Rectangle 24"/>
          <p:cNvSpPr>
            <a:spLocks noChangeArrowheads="1"/>
          </p:cNvSpPr>
          <p:nvPr/>
        </p:nvSpPr>
        <p:spPr bwMode="auto">
          <a:xfrm>
            <a:off x="5486401" y="3962400"/>
            <a:ext cx="1090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defTabSz="914400"/>
            <a:r>
              <a:rPr lang="en-US" altLang="en-US" kern="0">
                <a:hlinkClick r:id="rId20" action="ppaction://hlinksldjump"/>
              </a:rPr>
              <a:t>Q $300</a:t>
            </a:r>
            <a:endParaRPr lang="en-US" altLang="en-US" kern="0"/>
          </a:p>
        </p:txBody>
      </p:sp>
      <p:sp>
        <p:nvSpPr>
          <p:cNvPr id="3096" name="Rectangle 25"/>
          <p:cNvSpPr>
            <a:spLocks noChangeArrowheads="1"/>
          </p:cNvSpPr>
          <p:nvPr/>
        </p:nvSpPr>
        <p:spPr bwMode="auto">
          <a:xfrm>
            <a:off x="7062788" y="3962400"/>
            <a:ext cx="10906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defTabSz="914400"/>
            <a:r>
              <a:rPr lang="en-US" altLang="en-US" kern="0">
                <a:hlinkClick r:id="rId21" action="ppaction://hlinksldjump"/>
              </a:rPr>
              <a:t>Q $300</a:t>
            </a:r>
            <a:endParaRPr lang="en-US" altLang="en-US" kern="0"/>
          </a:p>
        </p:txBody>
      </p:sp>
      <p:sp>
        <p:nvSpPr>
          <p:cNvPr id="3097" name="Rectangle 26"/>
          <p:cNvSpPr>
            <a:spLocks noChangeArrowheads="1"/>
          </p:cNvSpPr>
          <p:nvPr/>
        </p:nvSpPr>
        <p:spPr bwMode="auto">
          <a:xfrm>
            <a:off x="8534401" y="4038600"/>
            <a:ext cx="1090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defTabSz="914400"/>
            <a:r>
              <a:rPr lang="en-US" altLang="en-US" kern="0">
                <a:hlinkClick r:id="rId22" action="ppaction://hlinksldjump"/>
              </a:rPr>
              <a:t>Q $300</a:t>
            </a:r>
            <a:endParaRPr lang="en-US" altLang="en-US" kern="0"/>
          </a:p>
        </p:txBody>
      </p:sp>
      <p:sp>
        <p:nvSpPr>
          <p:cNvPr id="3098" name="Rectangle 27"/>
          <p:cNvSpPr>
            <a:spLocks noChangeArrowheads="1"/>
          </p:cNvSpPr>
          <p:nvPr/>
        </p:nvSpPr>
        <p:spPr bwMode="auto">
          <a:xfrm>
            <a:off x="4038601" y="4724400"/>
            <a:ext cx="1090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defTabSz="914400"/>
            <a:r>
              <a:rPr lang="en-US" altLang="en-US" kern="0">
                <a:hlinkClick r:id="rId23" action="ppaction://hlinksldjump"/>
              </a:rPr>
              <a:t>Q $400</a:t>
            </a:r>
            <a:endParaRPr lang="en-US" altLang="en-US" kern="0"/>
          </a:p>
        </p:txBody>
      </p:sp>
      <p:sp>
        <p:nvSpPr>
          <p:cNvPr id="3099" name="Rectangle 28"/>
          <p:cNvSpPr>
            <a:spLocks noChangeArrowheads="1"/>
          </p:cNvSpPr>
          <p:nvPr/>
        </p:nvSpPr>
        <p:spPr bwMode="auto">
          <a:xfrm>
            <a:off x="5562601" y="4800600"/>
            <a:ext cx="1090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defTabSz="914400"/>
            <a:r>
              <a:rPr lang="en-US" altLang="en-US" kern="0">
                <a:hlinkClick r:id="rId24" action="ppaction://hlinksldjump"/>
              </a:rPr>
              <a:t>Q $400</a:t>
            </a:r>
            <a:endParaRPr lang="en-US" altLang="en-US" kern="0"/>
          </a:p>
        </p:txBody>
      </p:sp>
      <p:sp>
        <p:nvSpPr>
          <p:cNvPr id="3100" name="Rectangle 29"/>
          <p:cNvSpPr>
            <a:spLocks noChangeArrowheads="1"/>
          </p:cNvSpPr>
          <p:nvPr/>
        </p:nvSpPr>
        <p:spPr bwMode="auto">
          <a:xfrm>
            <a:off x="7086601" y="4800600"/>
            <a:ext cx="1090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defTabSz="914400"/>
            <a:r>
              <a:rPr lang="en-US" altLang="en-US" kern="0">
                <a:hlinkClick r:id="rId25" action="ppaction://hlinksldjump"/>
              </a:rPr>
              <a:t>Q $400</a:t>
            </a:r>
            <a:endParaRPr lang="en-US" altLang="en-US" kern="0"/>
          </a:p>
        </p:txBody>
      </p:sp>
      <p:sp>
        <p:nvSpPr>
          <p:cNvPr id="3101" name="Rectangle 30"/>
          <p:cNvSpPr>
            <a:spLocks noChangeArrowheads="1"/>
          </p:cNvSpPr>
          <p:nvPr/>
        </p:nvSpPr>
        <p:spPr bwMode="auto">
          <a:xfrm>
            <a:off x="8534401" y="4800600"/>
            <a:ext cx="1090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defTabSz="914400"/>
            <a:r>
              <a:rPr lang="en-US" altLang="en-US" kern="0">
                <a:hlinkClick r:id="rId26" action="ppaction://hlinksldjump"/>
              </a:rPr>
              <a:t>Q $400</a:t>
            </a:r>
            <a:endParaRPr lang="en-US" altLang="en-US" kern="0"/>
          </a:p>
        </p:txBody>
      </p:sp>
      <p:sp>
        <p:nvSpPr>
          <p:cNvPr id="3102" name="Rectangle 31"/>
          <p:cNvSpPr>
            <a:spLocks noChangeArrowheads="1"/>
          </p:cNvSpPr>
          <p:nvPr/>
        </p:nvSpPr>
        <p:spPr bwMode="auto">
          <a:xfrm>
            <a:off x="4038601" y="5562600"/>
            <a:ext cx="1090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defTabSz="914400"/>
            <a:r>
              <a:rPr lang="en-US" altLang="en-US" kern="0">
                <a:hlinkClick r:id="rId27" action="ppaction://hlinksldjump"/>
              </a:rPr>
              <a:t>Q $500</a:t>
            </a:r>
            <a:endParaRPr lang="en-US" altLang="en-US" kern="0"/>
          </a:p>
        </p:txBody>
      </p:sp>
      <p:sp>
        <p:nvSpPr>
          <p:cNvPr id="3103" name="Rectangle 32"/>
          <p:cNvSpPr>
            <a:spLocks noChangeArrowheads="1"/>
          </p:cNvSpPr>
          <p:nvPr/>
        </p:nvSpPr>
        <p:spPr bwMode="auto">
          <a:xfrm>
            <a:off x="5562601" y="5562600"/>
            <a:ext cx="1090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defTabSz="914400"/>
            <a:r>
              <a:rPr lang="en-US" altLang="en-US" kern="0">
                <a:hlinkClick r:id="rId28" action="ppaction://hlinksldjump"/>
              </a:rPr>
              <a:t>Q $500</a:t>
            </a:r>
            <a:endParaRPr lang="en-US" altLang="en-US" kern="0"/>
          </a:p>
        </p:txBody>
      </p:sp>
      <p:sp>
        <p:nvSpPr>
          <p:cNvPr id="3104" name="Rectangle 33"/>
          <p:cNvSpPr>
            <a:spLocks noChangeArrowheads="1"/>
          </p:cNvSpPr>
          <p:nvPr/>
        </p:nvSpPr>
        <p:spPr bwMode="auto">
          <a:xfrm>
            <a:off x="7086601" y="5562600"/>
            <a:ext cx="1090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defTabSz="914400"/>
            <a:r>
              <a:rPr lang="en-US" altLang="en-US" kern="0">
                <a:hlinkClick r:id="rId29" action="ppaction://hlinksldjump"/>
              </a:rPr>
              <a:t>Q $500</a:t>
            </a:r>
            <a:endParaRPr lang="en-US" altLang="en-US" kern="0"/>
          </a:p>
        </p:txBody>
      </p:sp>
      <p:sp>
        <p:nvSpPr>
          <p:cNvPr id="3105" name="Rectangle 34"/>
          <p:cNvSpPr>
            <a:spLocks noChangeArrowheads="1"/>
          </p:cNvSpPr>
          <p:nvPr/>
        </p:nvSpPr>
        <p:spPr bwMode="auto">
          <a:xfrm>
            <a:off x="8534401" y="5562600"/>
            <a:ext cx="1090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defTabSz="914400"/>
            <a:r>
              <a:rPr lang="en-US" altLang="en-US" kern="0">
                <a:hlinkClick r:id="rId30" action="ppaction://hlinksldjump"/>
              </a:rPr>
              <a:t>Q $500</a:t>
            </a:r>
            <a:endParaRPr lang="en-US" altLang="en-US" kern="0"/>
          </a:p>
        </p:txBody>
      </p:sp>
      <p:sp>
        <p:nvSpPr>
          <p:cNvPr id="3106" name="Text Box 47"/>
          <p:cNvSpPr txBox="1">
            <a:spLocks noChangeArrowheads="1"/>
          </p:cNvSpPr>
          <p:nvPr/>
        </p:nvSpPr>
        <p:spPr bwMode="auto">
          <a:xfrm>
            <a:off x="8289925" y="6324601"/>
            <a:ext cx="1995488" cy="466725"/>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defTabSz="914400"/>
            <a:r>
              <a:rPr lang="en-US" altLang="en-US" kern="0">
                <a:hlinkClick r:id="rId31" action="ppaction://hlinksldjump"/>
              </a:rPr>
              <a:t>Final Jeopardy</a:t>
            </a:r>
            <a:endParaRPr lang="en-US" altLang="en-US" kern="0"/>
          </a:p>
        </p:txBody>
      </p:sp>
    </p:spTree>
    <p:extLst>
      <p:ext uri="{BB962C8B-B14F-4D97-AF65-F5344CB8AC3E}">
        <p14:creationId xmlns:p14="http://schemas.microsoft.com/office/powerpoint/2010/main" val="21416130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4"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 calcmode="lin" valueType="num">
                                      <p:cBhvr additive="base">
                                        <p:cTn id="7" dur="5000" fill="hold"/>
                                        <p:tgtEl>
                                          <p:spTgt spid="2051"/>
                                        </p:tgtEl>
                                        <p:attrNameLst>
                                          <p:attrName>ppt_x</p:attrName>
                                        </p:attrNameLst>
                                      </p:cBhvr>
                                      <p:tavLst>
                                        <p:tav tm="0">
                                          <p:val>
                                            <p:strVal val="#ppt_x"/>
                                          </p:val>
                                        </p:tav>
                                        <p:tav tm="100000">
                                          <p:val>
                                            <p:strVal val="#ppt_x"/>
                                          </p:val>
                                        </p:tav>
                                      </p:tavLst>
                                    </p:anim>
                                    <p:anim calcmode="lin" valueType="num">
                                      <p:cBhvr additive="base">
                                        <p:cTn id="8" dur="5000" fill="hold"/>
                                        <p:tgtEl>
                                          <p:spTgt spid="2051"/>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grpId="0" nodeType="clickEffect">
                                  <p:stCondLst>
                                    <p:cond delay="0"/>
                                  </p:stCondLst>
                                  <p:childTnLst>
                                    <p:set>
                                      <p:cBhvr>
                                        <p:cTn id="12" dur="1" fill="hold">
                                          <p:stCondLst>
                                            <p:cond delay="0"/>
                                          </p:stCondLst>
                                        </p:cTn>
                                        <p:tgtEl>
                                          <p:spTgt spid="2050"/>
                                        </p:tgtEl>
                                        <p:attrNameLst>
                                          <p:attrName>style.visibility</p:attrName>
                                        </p:attrNameLst>
                                      </p:cBhvr>
                                      <p:to>
                                        <p:strVal val="visible"/>
                                      </p:to>
                                    </p:set>
                                    <p:anim calcmode="lin" valueType="num">
                                      <p:cBhvr>
                                        <p:cTn id="13" dur="1000" fill="hold"/>
                                        <p:tgtEl>
                                          <p:spTgt spid="2050"/>
                                        </p:tgtEl>
                                        <p:attrNameLst>
                                          <p:attrName>ppt_w</p:attrName>
                                        </p:attrNameLst>
                                      </p:cBhvr>
                                      <p:tavLst>
                                        <p:tav tm="0">
                                          <p:val>
                                            <p:fltVal val="0"/>
                                          </p:val>
                                        </p:tav>
                                        <p:tav tm="100000">
                                          <p:val>
                                            <p:strVal val="#ppt_w"/>
                                          </p:val>
                                        </p:tav>
                                      </p:tavLst>
                                    </p:anim>
                                    <p:anim calcmode="lin" valueType="num">
                                      <p:cBhvr>
                                        <p:cTn id="14" dur="1000" fill="hold"/>
                                        <p:tgtEl>
                                          <p:spTgt spid="2050"/>
                                        </p:tgtEl>
                                        <p:attrNameLst>
                                          <p:attrName>ppt_h</p:attrName>
                                        </p:attrNameLst>
                                      </p:cBhvr>
                                      <p:tavLst>
                                        <p:tav tm="0">
                                          <p:val>
                                            <p:fltVal val="0"/>
                                          </p:val>
                                        </p:tav>
                                        <p:tav tm="100000">
                                          <p:val>
                                            <p:strVal val="#ppt_h"/>
                                          </p:val>
                                        </p:tav>
                                      </p:tavLst>
                                    </p:anim>
                                    <p:anim calcmode="lin" valueType="num">
                                      <p:cBhvr>
                                        <p:cTn id="15" dur="1000" fill="hold"/>
                                        <p:tgtEl>
                                          <p:spTgt spid="2050"/>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050"/>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1"/>
                                            </p:cond>
                                          </p:stCondLst>
                                          <p:endCondLst>
                                            <p:cond evt="onStopAudio" delay="0">
                                              <p:tgtEl>
                                                <p:sldTgt/>
                                              </p:tgtEl>
                                            </p:cond>
                                          </p:endCondLst>
                                        </p:cTn>
                                        <p:tgtEl>
                                          <p:sndTgt r:embed="rId3" name="jeop.wav"/>
                                        </p:tgtEl>
                                      </p:cMediaNode>
                                    </p:audio>
                                  </p:sub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2052">
                                            <p:txEl>
                                              <p:pRg st="0" end="0"/>
                                            </p:txEl>
                                          </p:spTgt>
                                        </p:tgtEl>
                                        <p:attrNameLst>
                                          <p:attrName>style.visibility</p:attrName>
                                        </p:attrNameLst>
                                      </p:cBhvr>
                                      <p:to>
                                        <p:strVal val="visible"/>
                                      </p:to>
                                    </p:set>
                                    <p:anim calcmode="lin" valueType="num">
                                      <p:cBhvr additive="base">
                                        <p:cTn id="21" dur="500" fill="hold"/>
                                        <p:tgtEl>
                                          <p:spTgt spid="2052">
                                            <p:txEl>
                                              <p:pRg st="0" end="0"/>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205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2053">
                                            <p:txEl>
                                              <p:pRg st="0" end="0"/>
                                            </p:txEl>
                                          </p:spTgt>
                                        </p:tgtEl>
                                        <p:attrNameLst>
                                          <p:attrName>style.visibility</p:attrName>
                                        </p:attrNameLst>
                                      </p:cBhvr>
                                      <p:to>
                                        <p:strVal val="visible"/>
                                      </p:to>
                                    </p:set>
                                    <p:anim calcmode="lin" valueType="num">
                                      <p:cBhvr additive="base">
                                        <p:cTn id="27" dur="500" fill="hold"/>
                                        <p:tgtEl>
                                          <p:spTgt spid="2053">
                                            <p:txEl>
                                              <p:pRg st="0" end="0"/>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205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2054">
                                            <p:txEl>
                                              <p:pRg st="0" end="0"/>
                                            </p:txEl>
                                          </p:spTgt>
                                        </p:tgtEl>
                                        <p:attrNameLst>
                                          <p:attrName>style.visibility</p:attrName>
                                        </p:attrNameLst>
                                      </p:cBhvr>
                                      <p:to>
                                        <p:strVal val="visible"/>
                                      </p:to>
                                    </p:set>
                                    <p:anim calcmode="lin" valueType="num">
                                      <p:cBhvr additive="base">
                                        <p:cTn id="33" dur="500" fill="hold"/>
                                        <p:tgtEl>
                                          <p:spTgt spid="2054">
                                            <p:txEl>
                                              <p:pRg st="0" end="0"/>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205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2055">
                                            <p:txEl>
                                              <p:pRg st="0" end="0"/>
                                            </p:txEl>
                                          </p:spTgt>
                                        </p:tgtEl>
                                        <p:attrNameLst>
                                          <p:attrName>style.visibility</p:attrName>
                                        </p:attrNameLst>
                                      </p:cBhvr>
                                      <p:to>
                                        <p:strVal val="visible"/>
                                      </p:to>
                                    </p:set>
                                    <p:anim calcmode="lin" valueType="num">
                                      <p:cBhvr additive="base">
                                        <p:cTn id="39" dur="500" fill="hold"/>
                                        <p:tgtEl>
                                          <p:spTgt spid="2055">
                                            <p:txEl>
                                              <p:pRg st="0" end="0"/>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205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8" fill="hold" grpId="0" nodeType="clickEffect">
                                  <p:stCondLst>
                                    <p:cond delay="0"/>
                                  </p:stCondLst>
                                  <p:childTnLst>
                                    <p:set>
                                      <p:cBhvr>
                                        <p:cTn id="44" dur="1" fill="hold">
                                          <p:stCondLst>
                                            <p:cond delay="0"/>
                                          </p:stCondLst>
                                        </p:cTn>
                                        <p:tgtEl>
                                          <p:spTgt spid="2056">
                                            <p:txEl>
                                              <p:pRg st="0" end="0"/>
                                            </p:txEl>
                                          </p:spTgt>
                                        </p:tgtEl>
                                        <p:attrNameLst>
                                          <p:attrName>style.visibility</p:attrName>
                                        </p:attrNameLst>
                                      </p:cBhvr>
                                      <p:to>
                                        <p:strVal val="visible"/>
                                      </p:to>
                                    </p:set>
                                    <p:anim calcmode="lin" valueType="num">
                                      <p:cBhvr additive="base">
                                        <p:cTn id="45" dur="500" fill="hold"/>
                                        <p:tgtEl>
                                          <p:spTgt spid="2056">
                                            <p:txEl>
                                              <p:pRg st="0" end="0"/>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205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autoUpdateAnimBg="0"/>
      <p:bldP spid="2052" grpId="0" build="p" autoUpdateAnimBg="0"/>
      <p:bldP spid="2053" grpId="0" build="p" autoUpdateAnimBg="0"/>
      <p:bldP spid="2054" grpId="0" build="p" autoUpdateAnimBg="0"/>
      <p:bldP spid="2055" grpId="0" build="p" autoUpdateAnimBg="0"/>
      <p:bldP spid="2056" grpId="0" build="p"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3"/>
          <p:cNvSpPr txBox="1">
            <a:spLocks noChangeArrowheads="1"/>
          </p:cNvSpPr>
          <p:nvPr/>
        </p:nvSpPr>
        <p:spPr bwMode="auto">
          <a:xfrm>
            <a:off x="1524000" y="1"/>
            <a:ext cx="9101138" cy="652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742950" indent="-74295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defTabSz="914400">
              <a:buFont typeface="Times New Roman" panose="02020603050405020304" pitchFamily="18" charset="0"/>
              <a:buAutoNum type="arabicPeriod"/>
            </a:pPr>
            <a:r>
              <a:rPr lang="en-US" altLang="en-US" sz="2200" b="1" kern="0"/>
              <a:t>One of the most tragic themes in </a:t>
            </a:r>
            <a:r>
              <a:rPr lang="en-US" altLang="en-US" sz="2200" b="1" i="1" kern="0"/>
              <a:t>Night</a:t>
            </a:r>
            <a:r>
              <a:rPr lang="en-US" altLang="en-US" sz="2200" b="1" kern="0"/>
              <a:t> is Elie's discovery of the way that cruel treatment can make good people act cruel as well.  Does Elie himself escape this fate? Use specific events to defend your opinion.</a:t>
            </a:r>
          </a:p>
          <a:p>
            <a:pPr defTabSz="914400">
              <a:buFont typeface="Times New Roman" panose="02020603050405020304" pitchFamily="18" charset="0"/>
              <a:buAutoNum type="arabicPeriod"/>
            </a:pPr>
            <a:endParaRPr lang="en-US" altLang="en-US" sz="2200" b="1" kern="0"/>
          </a:p>
          <a:p>
            <a:pPr defTabSz="914400">
              <a:buFont typeface="Times New Roman" panose="02020603050405020304" pitchFamily="18" charset="0"/>
              <a:buAutoNum type="arabicPeriod"/>
            </a:pPr>
            <a:r>
              <a:rPr lang="en-US" altLang="en-US" sz="2200" b="1" kern="0"/>
              <a:t>Discuss why it is important to study the Holocaust and why it should not be forgotten.  Be sure to include references to </a:t>
            </a:r>
            <a:r>
              <a:rPr lang="en-US" altLang="en-US" sz="2200" b="1" i="1" kern="0"/>
              <a:t>Night</a:t>
            </a:r>
            <a:r>
              <a:rPr lang="en-US" altLang="en-US" sz="2200" b="1" kern="0"/>
              <a:t> to support your argument.</a:t>
            </a:r>
          </a:p>
          <a:p>
            <a:pPr defTabSz="914400">
              <a:buFont typeface="Times New Roman" panose="02020603050405020304" pitchFamily="18" charset="0"/>
              <a:buAutoNum type="arabicPeriod"/>
            </a:pPr>
            <a:endParaRPr lang="en-US" altLang="en-US" sz="2200" b="1" kern="0"/>
          </a:p>
          <a:p>
            <a:pPr defTabSz="914400">
              <a:buFont typeface="Times New Roman" panose="02020603050405020304" pitchFamily="18" charset="0"/>
              <a:buAutoNum type="arabicPeriod"/>
            </a:pPr>
            <a:r>
              <a:rPr lang="en-US" altLang="en-US" sz="2200" b="1" kern="0"/>
              <a:t>Dehumanization is the process by which the Nazis reduced the Jews to little more than "things" to be destroyed.  Discuss how dehumanization occurred in </a:t>
            </a:r>
            <a:r>
              <a:rPr lang="en-US" altLang="en-US" sz="2200" b="1" i="1" kern="0"/>
              <a:t>Night</a:t>
            </a:r>
            <a:r>
              <a:rPr lang="en-US" altLang="en-US" sz="2200" b="1" kern="0"/>
              <a:t> (you can include events that occurred that dehumanized Elie, his father, or his fellow Jews) and how this helped Hitler achieve his ultimate goal of destroying an entire race of people.</a:t>
            </a:r>
          </a:p>
          <a:p>
            <a:pPr defTabSz="914400">
              <a:buFont typeface="Times New Roman" panose="02020603050405020304" pitchFamily="18" charset="0"/>
              <a:buAutoNum type="arabicPeriod"/>
            </a:pPr>
            <a:endParaRPr lang="en-US" altLang="en-US" sz="2200" b="1" kern="0"/>
          </a:p>
          <a:p>
            <a:pPr defTabSz="914400">
              <a:buFont typeface="Times New Roman" panose="02020603050405020304" pitchFamily="18" charset="0"/>
              <a:buAutoNum type="arabicPeriod"/>
            </a:pPr>
            <a:r>
              <a:rPr lang="en-US" altLang="en-US" sz="2200" b="1" kern="0"/>
              <a:t>Often in novels, authors write with a purpose to teach the reader something about the subject.  What lesson is Wiesel teaching in </a:t>
            </a:r>
            <a:r>
              <a:rPr lang="en-US" altLang="en-US" sz="2200" b="1" i="1" kern="0"/>
              <a:t>Night</a:t>
            </a:r>
            <a:r>
              <a:rPr lang="en-US" altLang="en-US" sz="2200" b="1" kern="0"/>
              <a:t>? Give examples from the story that support your claim</a:t>
            </a:r>
          </a:p>
        </p:txBody>
      </p:sp>
    </p:spTree>
    <p:extLst>
      <p:ext uri="{BB962C8B-B14F-4D97-AF65-F5344CB8AC3E}">
        <p14:creationId xmlns:p14="http://schemas.microsoft.com/office/powerpoint/2010/main" val="3607599131"/>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1" Type="http://schemas.openxmlformats.org/officeDocument/2006/relationships/image" Target="../media/image12.jpeg"/></Relationships>
</file>

<file path=ppt/theme/_rels/theme13.xml.rels><?xml version="1.0" encoding="UTF-8" standalone="yes"?>
<Relationships xmlns="http://schemas.openxmlformats.org/package/2006/relationships"><Relationship Id="rId1" Type="http://schemas.openxmlformats.org/officeDocument/2006/relationships/image" Target="../media/image12.jpeg"/></Relationships>
</file>

<file path=ppt/theme/_rels/theme15.xml.rels><?xml version="1.0" encoding="UTF-8" standalone="yes"?>
<Relationships xmlns="http://schemas.openxmlformats.org/package/2006/relationships"><Relationship Id="rId1" Type="http://schemas.openxmlformats.org/officeDocument/2006/relationships/image" Target="../media/image12.jpeg"/></Relationships>
</file>

<file path=ppt/theme/_rels/them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2.jpeg"/></Relationships>
</file>

<file path=ppt/theme/_rels/theme4.xml.rels><?xml version="1.0" encoding="UTF-8" standalone="yes"?>
<Relationships xmlns="http://schemas.openxmlformats.org/package/2006/relationships"><Relationship Id="rId1" Type="http://schemas.openxmlformats.org/officeDocument/2006/relationships/image" Target="../media/image12.jpeg"/></Relationships>
</file>

<file path=ppt/theme/_rels/theme5.xml.rels><?xml version="1.0" encoding="UTF-8" standalone="yes"?>
<Relationships xmlns="http://schemas.openxmlformats.org/package/2006/relationships"><Relationship Id="rId1" Type="http://schemas.openxmlformats.org/officeDocument/2006/relationships/image" Target="../media/image12.jpeg"/></Relationships>
</file>

<file path=ppt/theme/_rels/theme8.xml.rels><?xml version="1.0" encoding="UTF-8" standalone="yes"?>
<Relationships xmlns="http://schemas.openxmlformats.org/package/2006/relationships"><Relationship Id="rId1" Type="http://schemas.openxmlformats.org/officeDocument/2006/relationships/image" Target="../media/image12.jpeg"/></Relationships>
</file>

<file path=ppt/theme/_rels/theme9.xml.rels><?xml version="1.0" encoding="UTF-8" standalone="yes"?>
<Relationships xmlns="http://schemas.openxmlformats.org/package/2006/relationships"><Relationship Id="rId1" Type="http://schemas.openxmlformats.org/officeDocument/2006/relationships/image" Target="../media/image12.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B15E28"/>
      </a:accent1>
      <a:accent2>
        <a:srgbClr val="B13228"/>
      </a:accent2>
      <a:accent3>
        <a:srgbClr val="8B7B56"/>
      </a:accent3>
      <a:accent4>
        <a:srgbClr val="E09C41"/>
      </a:accent4>
      <a:accent5>
        <a:srgbClr val="9EAE51"/>
      </a:accent5>
      <a:accent6>
        <a:srgbClr val="6E7355"/>
      </a:accent6>
      <a:hlink>
        <a:srgbClr val="D37A21"/>
      </a:hlink>
      <a:folHlink>
        <a:srgbClr val="CA8F55"/>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039A4B3-0617-4CFC-B614-27363ECC28AC}"/>
    </a:ext>
  </a:extLst>
</a:theme>
</file>

<file path=ppt/theme/theme10.xml><?xml version="1.0" encoding="utf-8"?>
<a:theme xmlns:a="http://schemas.openxmlformats.org/drawingml/2006/main" name="4_My Favorite Them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11.xml><?xml version="1.0" encoding="utf-8"?>
<a:theme xmlns:a="http://schemas.openxmlformats.org/drawingml/2006/main" name="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5_My Favorite Them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1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My Favorite Them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3.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4.xml><?xml version="1.0" encoding="utf-8"?>
<a:theme xmlns:a="http://schemas.openxmlformats.org/drawingml/2006/main" name="1_My Favorite Them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5.xml><?xml version="1.0" encoding="utf-8"?>
<a:theme xmlns:a="http://schemas.openxmlformats.org/drawingml/2006/main" name="2_My Favorite Them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6.xml><?xml version="1.0" encoding="utf-8"?>
<a:theme xmlns:a="http://schemas.openxmlformats.org/drawingml/2006/main" name="Default Design">
  <a:themeElements>
    <a:clrScheme name="Default Design 8">
      <a:dk1>
        <a:srgbClr val="003300"/>
      </a:dk1>
      <a:lt1>
        <a:srgbClr val="FFFFFF"/>
      </a:lt1>
      <a:dk2>
        <a:srgbClr val="003300"/>
      </a:dk2>
      <a:lt2>
        <a:srgbClr val="808080"/>
      </a:lt2>
      <a:accent1>
        <a:srgbClr val="339966"/>
      </a:accent1>
      <a:accent2>
        <a:srgbClr val="006699"/>
      </a:accent2>
      <a:accent3>
        <a:srgbClr val="FFFFFF"/>
      </a:accent3>
      <a:accent4>
        <a:srgbClr val="002A00"/>
      </a:accent4>
      <a:accent5>
        <a:srgbClr val="ADCAB8"/>
      </a:accent5>
      <a:accent6>
        <a:srgbClr val="005C8A"/>
      </a:accent6>
      <a:hlink>
        <a:srgbClr val="FF9966"/>
      </a:hlink>
      <a:folHlink>
        <a:srgbClr val="B2B2B2"/>
      </a:folHlink>
    </a:clrScheme>
    <a:fontScheme name="Default Design">
      <a:majorFont>
        <a:latin typeface="Tempus Sans ITC"/>
        <a:ea typeface=""/>
        <a:cs typeface=""/>
      </a:majorFont>
      <a:minorFont>
        <a:latin typeface="Tempus Sans IT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3300"/>
        </a:dk1>
        <a:lt1>
          <a:srgbClr val="FFFFFF"/>
        </a:lt1>
        <a:dk2>
          <a:srgbClr val="003300"/>
        </a:dk2>
        <a:lt2>
          <a:srgbClr val="808080"/>
        </a:lt2>
        <a:accent1>
          <a:srgbClr val="339966"/>
        </a:accent1>
        <a:accent2>
          <a:srgbClr val="006699"/>
        </a:accent2>
        <a:accent3>
          <a:srgbClr val="FFFFFF"/>
        </a:accent3>
        <a:accent4>
          <a:srgbClr val="002A00"/>
        </a:accent4>
        <a:accent5>
          <a:srgbClr val="ADCAB8"/>
        </a:accent5>
        <a:accent6>
          <a:srgbClr val="005C8A"/>
        </a:accent6>
        <a:hlink>
          <a:srgbClr val="FF9966"/>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Papyrus"/>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My Favorite Them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9.xml><?xml version="1.0" encoding="utf-8"?>
<a:theme xmlns:a="http://schemas.openxmlformats.org/drawingml/2006/main" name="Default Them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Organic</Template>
  <TotalTime>9193</TotalTime>
  <Words>4293</Words>
  <Application>Microsoft Office PowerPoint</Application>
  <PresentationFormat>Widescreen</PresentationFormat>
  <Paragraphs>719</Paragraphs>
  <Slides>79</Slides>
  <Notes>10</Notes>
  <HiddenSlides>0</HiddenSlides>
  <MMClips>0</MMClips>
  <ScaleCrop>false</ScaleCrop>
  <HeadingPairs>
    <vt:vector size="8" baseType="variant">
      <vt:variant>
        <vt:lpstr>Fonts Used</vt:lpstr>
      </vt:variant>
      <vt:variant>
        <vt:i4>15</vt:i4>
      </vt:variant>
      <vt:variant>
        <vt:lpstr>Theme</vt:lpstr>
      </vt:variant>
      <vt:variant>
        <vt:i4>15</vt:i4>
      </vt:variant>
      <vt:variant>
        <vt:lpstr>Embedded OLE Servers</vt:lpstr>
      </vt:variant>
      <vt:variant>
        <vt:i4>1</vt:i4>
      </vt:variant>
      <vt:variant>
        <vt:lpstr>Slide Titles</vt:lpstr>
      </vt:variant>
      <vt:variant>
        <vt:i4>79</vt:i4>
      </vt:variant>
    </vt:vector>
  </HeadingPairs>
  <TitlesOfParts>
    <vt:vector size="110" baseType="lpstr">
      <vt:lpstr>1942 report</vt:lpstr>
      <vt:lpstr>Ale and Wenches BB</vt:lpstr>
      <vt:lpstr>Apple Butter</vt:lpstr>
      <vt:lpstr>Arial</vt:lpstr>
      <vt:lpstr>Bodoni MT Black</vt:lpstr>
      <vt:lpstr>Calibri</vt:lpstr>
      <vt:lpstr>Century Gothic</vt:lpstr>
      <vt:lpstr>Courier New</vt:lpstr>
      <vt:lpstr>Garamond</vt:lpstr>
      <vt:lpstr>Lucida Grande</vt:lpstr>
      <vt:lpstr>Lucida Sans Unicode</vt:lpstr>
      <vt:lpstr>Palatino Linotype</vt:lpstr>
      <vt:lpstr>Papyrus</vt:lpstr>
      <vt:lpstr>Tempus Sans ITC</vt:lpstr>
      <vt:lpstr>Times New Roman</vt:lpstr>
      <vt:lpstr>Organic</vt:lpstr>
      <vt:lpstr>1_Organic</vt:lpstr>
      <vt:lpstr>Executive</vt:lpstr>
      <vt:lpstr>1_My Favorite Theme</vt:lpstr>
      <vt:lpstr>2_My Favorite Theme</vt:lpstr>
      <vt:lpstr>Default Design</vt:lpstr>
      <vt:lpstr>1_Default Design</vt:lpstr>
      <vt:lpstr>3_My Favorite Theme</vt:lpstr>
      <vt:lpstr>Default Theme</vt:lpstr>
      <vt:lpstr>4_My Favorite Theme</vt:lpstr>
      <vt:lpstr>Pulse</vt:lpstr>
      <vt:lpstr>1_Pulse</vt:lpstr>
      <vt:lpstr>5_My Favorite Theme</vt:lpstr>
      <vt:lpstr>2_Default Design</vt:lpstr>
      <vt:lpstr>My Favorite Theme</vt:lpstr>
      <vt:lpstr>Microsoft Word Document</vt:lpstr>
      <vt:lpstr>Four Years  of Head Fakes </vt:lpstr>
      <vt:lpstr>The Hidden Curriculum</vt:lpstr>
      <vt:lpstr>9th Grade</vt:lpstr>
      <vt:lpstr>PowerPoint Presentation</vt:lpstr>
      <vt:lpstr>Harrison Bergeron</vt:lpstr>
      <vt:lpstr>PowerPoint Presentation</vt:lpstr>
      <vt:lpstr>Anthem</vt:lpstr>
      <vt:lpstr>Night Jeopardy</vt:lpstr>
      <vt:lpstr>PowerPoint Presentation</vt:lpstr>
      <vt:lpstr>Night</vt:lpstr>
      <vt:lpstr>PowerPoint Presentation</vt:lpstr>
      <vt:lpstr>PowerPoint Presentation</vt:lpstr>
      <vt:lpstr>PowerPoint Presentation</vt:lpstr>
      <vt:lpstr>To Kill a Mockingbird</vt:lpstr>
      <vt:lpstr>ACT 2 Scene Two</vt:lpstr>
      <vt:lpstr>PowerPoint Presentation</vt:lpstr>
      <vt:lpstr>Romeo and Juliet</vt:lpstr>
      <vt:lpstr>PowerPoint Presentation</vt:lpstr>
      <vt:lpstr>Norse Mythology</vt:lpstr>
      <vt:lpstr>Family Tree of Egyptian Gods</vt:lpstr>
      <vt:lpstr>Egyptian Mythology</vt:lpstr>
      <vt:lpstr>Final 2 Weeks of School </vt:lpstr>
      <vt:lpstr>Greek and Roman Mythology</vt:lpstr>
      <vt:lpstr>10th Grade</vt:lpstr>
      <vt:lpstr>PowerPoint Presentation</vt:lpstr>
      <vt:lpstr>PowerPoint Presentation</vt:lpstr>
      <vt:lpstr>The Rime of the Ancient Mariner</vt:lpstr>
      <vt:lpstr>Frankenstein or The  Modern Prometheus</vt:lpstr>
      <vt:lpstr>PowerPoint Presentation</vt:lpstr>
      <vt:lpstr>Frankenstein</vt:lpstr>
      <vt:lpstr>PowerPoint Presentation</vt:lpstr>
      <vt:lpstr>Welcome to English Class!</vt:lpstr>
      <vt:lpstr>Speak</vt:lpstr>
      <vt:lpstr>PowerPoint Presentation</vt:lpstr>
      <vt:lpstr>PowerPoint Presentation</vt:lpstr>
      <vt:lpstr>Great Speeches</vt:lpstr>
      <vt:lpstr>PowerPoint Presentation</vt:lpstr>
      <vt:lpstr>The Scythe</vt:lpstr>
      <vt:lpstr>Welcome to English Class!</vt:lpstr>
      <vt:lpstr>The Glass Castle</vt:lpstr>
      <vt:lpstr>Read Act 4 Scene One PER 2</vt:lpstr>
      <vt:lpstr>Read Act 4 Scene One PER 3</vt:lpstr>
      <vt:lpstr>Read Act 4 Scene One PER 5</vt:lpstr>
      <vt:lpstr>PowerPoint Presentation</vt:lpstr>
      <vt:lpstr>Othello</vt:lpstr>
      <vt:lpstr>Welcome to English Class!</vt:lpstr>
      <vt:lpstr>Welcome to English Class!</vt:lpstr>
      <vt:lpstr>The Fault in Our Stars</vt:lpstr>
      <vt:lpstr>11th Grade</vt:lpstr>
      <vt:lpstr>Welcome to 11th Grade English Class!</vt:lpstr>
      <vt:lpstr>The life you save may be your own</vt:lpstr>
      <vt:lpstr>PowerPoint Presentation</vt:lpstr>
      <vt:lpstr>PowerPoint Presentation</vt:lpstr>
      <vt:lpstr>Chapter One</vt:lpstr>
      <vt:lpstr>PowerPoint Presentation</vt:lpstr>
      <vt:lpstr>The Great Gatsby</vt:lpstr>
      <vt:lpstr>5 XP Question from Act 3</vt:lpstr>
      <vt:lpstr>5 XP Answer from Act 3</vt:lpstr>
      <vt:lpstr>A Raisin in The Sun</vt:lpstr>
      <vt:lpstr>Welcome to Junior English!</vt:lpstr>
      <vt:lpstr>The Crucible</vt:lpstr>
      <vt:lpstr>Welcome to Junior CW!</vt:lpstr>
      <vt:lpstr>The Things They Carried</vt:lpstr>
      <vt:lpstr>PowerPoint Presentation</vt:lpstr>
      <vt:lpstr>Burning Down the House</vt:lpstr>
      <vt:lpstr>Introduction to Poetry</vt:lpstr>
      <vt:lpstr>PowerPoint Presentation</vt:lpstr>
      <vt:lpstr>Louder Than a Bomb</vt:lpstr>
      <vt:lpstr>12th Grade</vt:lpstr>
      <vt:lpstr>The Canterbury Tales</vt:lpstr>
      <vt:lpstr>BRAVE NEW WORLD   by   Aldous Huxley (1894-1963) </vt:lpstr>
      <vt:lpstr>PowerPoint Presentation</vt:lpstr>
      <vt:lpstr>PowerPoint Presentation</vt:lpstr>
      <vt:lpstr>Brave New World</vt:lpstr>
      <vt:lpstr>Personal Narratives</vt:lpstr>
      <vt:lpstr>PowerPoint Presentation</vt:lpstr>
      <vt:lpstr>Macbeth</vt:lpstr>
      <vt:lpstr>The Last Lecture</vt:lpstr>
      <vt:lpstr>So that brings us to…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Four Years of Characters</dc:title>
  <dc:creator>John Brewer</dc:creator>
  <cp:lastModifiedBy>John Brewer</cp:lastModifiedBy>
  <cp:revision>21</cp:revision>
  <dcterms:created xsi:type="dcterms:W3CDTF">2016-04-14T13:13:18Z</dcterms:created>
  <dcterms:modified xsi:type="dcterms:W3CDTF">2016-04-21T17:40:16Z</dcterms:modified>
</cp:coreProperties>
</file>